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5" r:id="rId7"/>
    <p:sldId id="266" r:id="rId8"/>
    <p:sldId id="267" r:id="rId9"/>
    <p:sldId id="275" r:id="rId10"/>
    <p:sldId id="278" r:id="rId11"/>
    <p:sldId id="277" r:id="rId12"/>
    <p:sldId id="269" r:id="rId13"/>
    <p:sldId id="270" r:id="rId14"/>
    <p:sldId id="271" r:id="rId15"/>
    <p:sldId id="276" r:id="rId16"/>
    <p:sldId id="264" r:id="rId17"/>
    <p:sldId id="268" r:id="rId18"/>
    <p:sldId id="272" r:id="rId19"/>
    <p:sldId id="273" r:id="rId20"/>
    <p:sldId id="274" r:id="rId21"/>
    <p:sldId id="262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 Skretting" userId="ef5ad5a2-1eba-4f43-abc9-0604bb585803" providerId="ADAL" clId="{52961390-B47A-4490-82CA-9CD86DF958D7}"/>
    <pc:docChg chg="undo custSel addSld delSld modSld sldOrd">
      <pc:chgData name="Karl Skretting" userId="ef5ad5a2-1eba-4f43-abc9-0604bb585803" providerId="ADAL" clId="{52961390-B47A-4490-82CA-9CD86DF958D7}" dt="2023-06-01T08:00:54.031" v="8728" actId="20577"/>
      <pc:docMkLst>
        <pc:docMk/>
      </pc:docMkLst>
      <pc:sldChg chg="addSp modSp mod">
        <pc:chgData name="Karl Skretting" userId="ef5ad5a2-1eba-4f43-abc9-0604bb585803" providerId="ADAL" clId="{52961390-B47A-4490-82CA-9CD86DF958D7}" dt="2023-04-14T12:43:56.012" v="5540" actId="20577"/>
        <pc:sldMkLst>
          <pc:docMk/>
          <pc:sldMk cId="1779204613" sldId="256"/>
        </pc:sldMkLst>
        <pc:spChg chg="mod">
          <ac:chgData name="Karl Skretting" userId="ef5ad5a2-1eba-4f43-abc9-0604bb585803" providerId="ADAL" clId="{52961390-B47A-4490-82CA-9CD86DF958D7}" dt="2023-04-14T12:43:56.012" v="5540" actId="20577"/>
          <ac:spMkLst>
            <pc:docMk/>
            <pc:sldMk cId="1779204613" sldId="256"/>
            <ac:spMk id="2" creationId="{5ED30CDF-519C-43DF-BD21-B9C8043EE036}"/>
          </ac:spMkLst>
        </pc:spChg>
        <pc:spChg chg="mod">
          <ac:chgData name="Karl Skretting" userId="ef5ad5a2-1eba-4f43-abc9-0604bb585803" providerId="ADAL" clId="{52961390-B47A-4490-82CA-9CD86DF958D7}" dt="2023-03-24T07:52:35.751" v="44" actId="20577"/>
          <ac:spMkLst>
            <pc:docMk/>
            <pc:sldMk cId="1779204613" sldId="256"/>
            <ac:spMk id="3" creationId="{954A2529-E7CF-4E6F-A1DF-A1BAA82B701D}"/>
          </ac:spMkLst>
        </pc:spChg>
        <pc:spChg chg="add mod">
          <ac:chgData name="Karl Skretting" userId="ef5ad5a2-1eba-4f43-abc9-0604bb585803" providerId="ADAL" clId="{52961390-B47A-4490-82CA-9CD86DF958D7}" dt="2023-03-24T12:20:20.614" v="5023" actId="1076"/>
          <ac:spMkLst>
            <pc:docMk/>
            <pc:sldMk cId="1779204613" sldId="256"/>
            <ac:spMk id="4" creationId="{E16256B9-6C24-CAC0-24EC-BB99C1AC18EC}"/>
          </ac:spMkLst>
        </pc:spChg>
      </pc:sldChg>
      <pc:sldChg chg="del">
        <pc:chgData name="Karl Skretting" userId="ef5ad5a2-1eba-4f43-abc9-0604bb585803" providerId="ADAL" clId="{52961390-B47A-4490-82CA-9CD86DF958D7}" dt="2023-03-24T08:12:14.150" v="997" actId="47"/>
        <pc:sldMkLst>
          <pc:docMk/>
          <pc:sldMk cId="1747066026" sldId="257"/>
        </pc:sldMkLst>
      </pc:sldChg>
      <pc:sldChg chg="del">
        <pc:chgData name="Karl Skretting" userId="ef5ad5a2-1eba-4f43-abc9-0604bb585803" providerId="ADAL" clId="{52961390-B47A-4490-82CA-9CD86DF958D7}" dt="2023-03-24T08:12:15.500" v="998" actId="47"/>
        <pc:sldMkLst>
          <pc:docMk/>
          <pc:sldMk cId="470236310" sldId="258"/>
        </pc:sldMkLst>
      </pc:sldChg>
      <pc:sldChg chg="addSp delSp modSp mod">
        <pc:chgData name="Karl Skretting" userId="ef5ad5a2-1eba-4f43-abc9-0604bb585803" providerId="ADAL" clId="{52961390-B47A-4490-82CA-9CD86DF958D7}" dt="2023-04-19T07:24:30.449" v="5623" actId="20577"/>
        <pc:sldMkLst>
          <pc:docMk/>
          <pc:sldMk cId="3974359959" sldId="259"/>
        </pc:sldMkLst>
        <pc:spChg chg="mod">
          <ac:chgData name="Karl Skretting" userId="ef5ad5a2-1eba-4f43-abc9-0604bb585803" providerId="ADAL" clId="{52961390-B47A-4490-82CA-9CD86DF958D7}" dt="2023-04-14T12:47:31.671" v="5608" actId="403"/>
          <ac:spMkLst>
            <pc:docMk/>
            <pc:sldMk cId="3974359959" sldId="259"/>
            <ac:spMk id="2" creationId="{A278969D-D8E3-419C-B15D-03E3D917EAE0}"/>
          </ac:spMkLst>
        </pc:spChg>
        <pc:spChg chg="del mod">
          <ac:chgData name="Karl Skretting" userId="ef5ad5a2-1eba-4f43-abc9-0604bb585803" providerId="ADAL" clId="{52961390-B47A-4490-82CA-9CD86DF958D7}" dt="2023-03-24T07:58:50.275" v="369" actId="478"/>
          <ac:spMkLst>
            <pc:docMk/>
            <pc:sldMk cId="3974359959" sldId="259"/>
            <ac:spMk id="3" creationId="{F5428C6F-7C24-4E56-AF05-49753DC2DA7F}"/>
          </ac:spMkLst>
        </pc:spChg>
        <pc:spChg chg="add mod">
          <ac:chgData name="Karl Skretting" userId="ef5ad5a2-1eba-4f43-abc9-0604bb585803" providerId="ADAL" clId="{52961390-B47A-4490-82CA-9CD86DF958D7}" dt="2023-04-19T07:24:30.449" v="5623" actId="20577"/>
          <ac:spMkLst>
            <pc:docMk/>
            <pc:sldMk cId="3974359959" sldId="259"/>
            <ac:spMk id="5" creationId="{336D9A31-AF0C-32ED-AAF8-7D4FEEC7AC7F}"/>
          </ac:spMkLst>
        </pc:spChg>
        <pc:picChg chg="del">
          <ac:chgData name="Karl Skretting" userId="ef5ad5a2-1eba-4f43-abc9-0604bb585803" providerId="ADAL" clId="{52961390-B47A-4490-82CA-9CD86DF958D7}" dt="2023-03-24T07:55:27.693" v="128" actId="478"/>
          <ac:picMkLst>
            <pc:docMk/>
            <pc:sldMk cId="3974359959" sldId="259"/>
            <ac:picMk id="9" creationId="{BF00BC7C-ED7E-4E29-9E89-C7DD511DCDDE}"/>
          </ac:picMkLst>
        </pc:picChg>
        <pc:picChg chg="del">
          <ac:chgData name="Karl Skretting" userId="ef5ad5a2-1eba-4f43-abc9-0604bb585803" providerId="ADAL" clId="{52961390-B47A-4490-82CA-9CD86DF958D7}" dt="2023-03-24T07:55:26.774" v="127" actId="478"/>
          <ac:picMkLst>
            <pc:docMk/>
            <pc:sldMk cId="3974359959" sldId="259"/>
            <ac:picMk id="11" creationId="{AD355F51-EAD9-4ACC-BEC5-E920FA05AD49}"/>
          </ac:picMkLst>
        </pc:picChg>
        <pc:picChg chg="del">
          <ac:chgData name="Karl Skretting" userId="ef5ad5a2-1eba-4f43-abc9-0604bb585803" providerId="ADAL" clId="{52961390-B47A-4490-82CA-9CD86DF958D7}" dt="2023-03-24T07:55:25.987" v="126" actId="478"/>
          <ac:picMkLst>
            <pc:docMk/>
            <pc:sldMk cId="3974359959" sldId="259"/>
            <ac:picMk id="13" creationId="{FD04F2EF-1B75-4F5F-B24B-50A82B5558EE}"/>
          </ac:picMkLst>
        </pc:picChg>
      </pc:sldChg>
      <pc:sldChg chg="new del">
        <pc:chgData name="Karl Skretting" userId="ef5ad5a2-1eba-4f43-abc9-0604bb585803" providerId="ADAL" clId="{52961390-B47A-4490-82CA-9CD86DF958D7}" dt="2023-03-24T08:15:09.453" v="1013" actId="47"/>
        <pc:sldMkLst>
          <pc:docMk/>
          <pc:sldMk cId="176388066" sldId="260"/>
        </pc:sldMkLst>
      </pc:sldChg>
      <pc:sldChg chg="del">
        <pc:chgData name="Karl Skretting" userId="ef5ad5a2-1eba-4f43-abc9-0604bb585803" providerId="ADAL" clId="{52961390-B47A-4490-82CA-9CD86DF958D7}" dt="2023-03-24T08:12:16.820" v="999" actId="47"/>
        <pc:sldMkLst>
          <pc:docMk/>
          <pc:sldMk cId="434559182" sldId="260"/>
        </pc:sldMkLst>
      </pc:sldChg>
      <pc:sldChg chg="modSp new del mod">
        <pc:chgData name="Karl Skretting" userId="ef5ad5a2-1eba-4f43-abc9-0604bb585803" providerId="ADAL" clId="{52961390-B47A-4490-82CA-9CD86DF958D7}" dt="2023-03-24T08:14:50.516" v="1011" actId="47"/>
        <pc:sldMkLst>
          <pc:docMk/>
          <pc:sldMk cId="1408559714" sldId="260"/>
        </pc:sldMkLst>
        <pc:spChg chg="mod">
          <ac:chgData name="Karl Skretting" userId="ef5ad5a2-1eba-4f43-abc9-0604bb585803" providerId="ADAL" clId="{52961390-B47A-4490-82CA-9CD86DF958D7}" dt="2023-03-24T08:14:43.532" v="1010" actId="20577"/>
          <ac:spMkLst>
            <pc:docMk/>
            <pc:sldMk cId="1408559714" sldId="260"/>
            <ac:spMk id="2" creationId="{26D7A36A-8DAD-4CFC-39DC-72E30C62E0FB}"/>
          </ac:spMkLst>
        </pc:spChg>
      </pc:sldChg>
      <pc:sldChg chg="addSp delSp modSp new mod setBg">
        <pc:chgData name="Karl Skretting" userId="ef5ad5a2-1eba-4f43-abc9-0604bb585803" providerId="ADAL" clId="{52961390-B47A-4490-82CA-9CD86DF958D7}" dt="2023-04-14T12:50:12.673" v="5620" actId="20577"/>
        <pc:sldMkLst>
          <pc:docMk/>
          <pc:sldMk cId="4101965596" sldId="260"/>
        </pc:sldMkLst>
        <pc:spChg chg="mod">
          <ac:chgData name="Karl Skretting" userId="ef5ad5a2-1eba-4f43-abc9-0604bb585803" providerId="ADAL" clId="{52961390-B47A-4490-82CA-9CD86DF958D7}" dt="2023-03-24T08:31:58.112" v="1374" actId="26606"/>
          <ac:spMkLst>
            <pc:docMk/>
            <pc:sldMk cId="4101965596" sldId="260"/>
            <ac:spMk id="2" creationId="{3698CFD1-7235-D34B-DA38-ACD1084A63CD}"/>
          </ac:spMkLst>
        </pc:spChg>
        <pc:spChg chg="del">
          <ac:chgData name="Karl Skretting" userId="ef5ad5a2-1eba-4f43-abc9-0604bb585803" providerId="ADAL" clId="{52961390-B47A-4490-82CA-9CD86DF958D7}" dt="2023-03-24T08:31:14.371" v="1371" actId="931"/>
          <ac:spMkLst>
            <pc:docMk/>
            <pc:sldMk cId="4101965596" sldId="260"/>
            <ac:spMk id="3" creationId="{EBECE3B3-B1D6-D8CC-656F-7BB1DDF310CB}"/>
          </ac:spMkLst>
        </pc:spChg>
        <pc:spChg chg="mod">
          <ac:chgData name="Karl Skretting" userId="ef5ad5a2-1eba-4f43-abc9-0604bb585803" providerId="ADAL" clId="{52961390-B47A-4490-82CA-9CD86DF958D7}" dt="2023-04-14T12:50:12.673" v="5620" actId="20577"/>
          <ac:spMkLst>
            <pc:docMk/>
            <pc:sldMk cId="4101965596" sldId="260"/>
            <ac:spMk id="4" creationId="{8E5820B1-1053-91FF-8978-02786504C35A}"/>
          </ac:spMkLst>
        </pc:spChg>
        <pc:spChg chg="add">
          <ac:chgData name="Karl Skretting" userId="ef5ad5a2-1eba-4f43-abc9-0604bb585803" providerId="ADAL" clId="{52961390-B47A-4490-82CA-9CD86DF958D7}" dt="2023-03-24T08:31:58.112" v="1374" actId="26606"/>
          <ac:spMkLst>
            <pc:docMk/>
            <pc:sldMk cId="4101965596" sldId="260"/>
            <ac:spMk id="11" creationId="{F13C74B1-5B17-4795-BED0-7140497B445A}"/>
          </ac:spMkLst>
        </pc:spChg>
        <pc:spChg chg="add">
          <ac:chgData name="Karl Skretting" userId="ef5ad5a2-1eba-4f43-abc9-0604bb585803" providerId="ADAL" clId="{52961390-B47A-4490-82CA-9CD86DF958D7}" dt="2023-03-24T08:31:58.112" v="1374" actId="26606"/>
          <ac:spMkLst>
            <pc:docMk/>
            <pc:sldMk cId="4101965596" sldId="260"/>
            <ac:spMk id="13" creationId="{D4974D33-8DC5-464E-8C6D-BE58F0669C17}"/>
          </ac:spMkLst>
        </pc:spChg>
        <pc:picChg chg="add mod ord">
          <ac:chgData name="Karl Skretting" userId="ef5ad5a2-1eba-4f43-abc9-0604bb585803" providerId="ADAL" clId="{52961390-B47A-4490-82CA-9CD86DF958D7}" dt="2023-03-24T08:31:58.112" v="1374" actId="26606"/>
          <ac:picMkLst>
            <pc:docMk/>
            <pc:sldMk cId="4101965596" sldId="260"/>
            <ac:picMk id="6" creationId="{67D794AA-7686-3228-C81A-81DF1C4C7332}"/>
          </ac:picMkLst>
        </pc:picChg>
      </pc:sldChg>
      <pc:sldChg chg="addSp delSp modSp new mod setBg">
        <pc:chgData name="Karl Skretting" userId="ef5ad5a2-1eba-4f43-abc9-0604bb585803" providerId="ADAL" clId="{52961390-B47A-4490-82CA-9CD86DF958D7}" dt="2023-03-24T08:49:30.281" v="1619" actId="20577"/>
        <pc:sldMkLst>
          <pc:docMk/>
          <pc:sldMk cId="2917101725" sldId="261"/>
        </pc:sldMkLst>
        <pc:spChg chg="mod">
          <ac:chgData name="Karl Skretting" userId="ef5ad5a2-1eba-4f43-abc9-0604bb585803" providerId="ADAL" clId="{52961390-B47A-4490-82CA-9CD86DF958D7}" dt="2023-03-24T08:45:31.623" v="1574" actId="26606"/>
          <ac:spMkLst>
            <pc:docMk/>
            <pc:sldMk cId="2917101725" sldId="261"/>
            <ac:spMk id="2" creationId="{E5A45FCD-409C-D730-7EE8-56E1C1DE358B}"/>
          </ac:spMkLst>
        </pc:spChg>
        <pc:spChg chg="del">
          <ac:chgData name="Karl Skretting" userId="ef5ad5a2-1eba-4f43-abc9-0604bb585803" providerId="ADAL" clId="{52961390-B47A-4490-82CA-9CD86DF958D7}" dt="2023-03-24T08:45:17.464" v="1571" actId="931"/>
          <ac:spMkLst>
            <pc:docMk/>
            <pc:sldMk cId="2917101725" sldId="261"/>
            <ac:spMk id="3" creationId="{7B15AD2D-73D4-25AA-0B1F-61CC87B6FA9A}"/>
          </ac:spMkLst>
        </pc:spChg>
        <pc:spChg chg="mod">
          <ac:chgData name="Karl Skretting" userId="ef5ad5a2-1eba-4f43-abc9-0604bb585803" providerId="ADAL" clId="{52961390-B47A-4490-82CA-9CD86DF958D7}" dt="2023-03-24T08:49:30.281" v="1619" actId="20577"/>
          <ac:spMkLst>
            <pc:docMk/>
            <pc:sldMk cId="2917101725" sldId="261"/>
            <ac:spMk id="4" creationId="{3BFA7D58-6813-C3C7-4969-1797484616BB}"/>
          </ac:spMkLst>
        </pc:spChg>
        <pc:spChg chg="add">
          <ac:chgData name="Karl Skretting" userId="ef5ad5a2-1eba-4f43-abc9-0604bb585803" providerId="ADAL" clId="{52961390-B47A-4490-82CA-9CD86DF958D7}" dt="2023-03-24T08:45:31.623" v="1574" actId="26606"/>
          <ac:spMkLst>
            <pc:docMk/>
            <pc:sldMk cId="2917101725" sldId="261"/>
            <ac:spMk id="11" creationId="{F13C74B1-5B17-4795-BED0-7140497B445A}"/>
          </ac:spMkLst>
        </pc:spChg>
        <pc:spChg chg="add">
          <ac:chgData name="Karl Skretting" userId="ef5ad5a2-1eba-4f43-abc9-0604bb585803" providerId="ADAL" clId="{52961390-B47A-4490-82CA-9CD86DF958D7}" dt="2023-03-24T08:45:31.623" v="1574" actId="26606"/>
          <ac:spMkLst>
            <pc:docMk/>
            <pc:sldMk cId="2917101725" sldId="261"/>
            <ac:spMk id="13" creationId="{D4974D33-8DC5-464E-8C6D-BE58F0669C17}"/>
          </ac:spMkLst>
        </pc:spChg>
        <pc:picChg chg="add mod ord">
          <ac:chgData name="Karl Skretting" userId="ef5ad5a2-1eba-4f43-abc9-0604bb585803" providerId="ADAL" clId="{52961390-B47A-4490-82CA-9CD86DF958D7}" dt="2023-03-24T08:45:31.623" v="1574" actId="26606"/>
          <ac:picMkLst>
            <pc:docMk/>
            <pc:sldMk cId="2917101725" sldId="261"/>
            <ac:picMk id="6" creationId="{2FE55D1A-B94D-9D45-4234-2AFEEB974EAB}"/>
          </ac:picMkLst>
        </pc:picChg>
      </pc:sldChg>
      <pc:sldChg chg="del">
        <pc:chgData name="Karl Skretting" userId="ef5ad5a2-1eba-4f43-abc9-0604bb585803" providerId="ADAL" clId="{52961390-B47A-4490-82CA-9CD86DF958D7}" dt="2023-03-24T08:12:16.889" v="1000" actId="47"/>
        <pc:sldMkLst>
          <pc:docMk/>
          <pc:sldMk cId="3996463914" sldId="261"/>
        </pc:sldMkLst>
      </pc:sldChg>
      <pc:sldChg chg="addSp delSp modSp new mod ord setBg">
        <pc:chgData name="Karl Skretting" userId="ef5ad5a2-1eba-4f43-abc9-0604bb585803" providerId="ADAL" clId="{52961390-B47A-4490-82CA-9CD86DF958D7}" dt="2023-05-15T09:16:38.847" v="7443" actId="22"/>
        <pc:sldMkLst>
          <pc:docMk/>
          <pc:sldMk cId="634616719" sldId="262"/>
        </pc:sldMkLst>
        <pc:spChg chg="mod">
          <ac:chgData name="Karl Skretting" userId="ef5ad5a2-1eba-4f43-abc9-0604bb585803" providerId="ADAL" clId="{52961390-B47A-4490-82CA-9CD86DF958D7}" dt="2023-03-24T09:20:57.920" v="1799" actId="26606"/>
          <ac:spMkLst>
            <pc:docMk/>
            <pc:sldMk cId="634616719" sldId="262"/>
            <ac:spMk id="2" creationId="{FDDA443A-628C-36D2-D9CF-666FA62FC0BE}"/>
          </ac:spMkLst>
        </pc:spChg>
        <pc:spChg chg="add mod">
          <ac:chgData name="Karl Skretting" userId="ef5ad5a2-1eba-4f43-abc9-0604bb585803" providerId="ADAL" clId="{52961390-B47A-4490-82CA-9CD86DF958D7}" dt="2023-04-19T07:28:21.283" v="5652" actId="1076"/>
          <ac:spMkLst>
            <pc:docMk/>
            <pc:sldMk cId="634616719" sldId="262"/>
            <ac:spMk id="3" creationId="{AB7668B9-83E4-1801-0343-32AD0155AADB}"/>
          </ac:spMkLst>
        </pc:spChg>
        <pc:spChg chg="del mod">
          <ac:chgData name="Karl Skretting" userId="ef5ad5a2-1eba-4f43-abc9-0604bb585803" providerId="ADAL" clId="{52961390-B47A-4490-82CA-9CD86DF958D7}" dt="2023-03-24T09:20:13.873" v="1793" actId="931"/>
          <ac:spMkLst>
            <pc:docMk/>
            <pc:sldMk cId="634616719" sldId="262"/>
            <ac:spMk id="3" creationId="{DEAB10BE-D463-41E9-50AB-83AE2CE51BBA}"/>
          </ac:spMkLst>
        </pc:spChg>
        <pc:spChg chg="mod">
          <ac:chgData name="Karl Skretting" userId="ef5ad5a2-1eba-4f43-abc9-0604bb585803" providerId="ADAL" clId="{52961390-B47A-4490-82CA-9CD86DF958D7}" dt="2023-05-15T09:16:10.744" v="7441" actId="20577"/>
          <ac:spMkLst>
            <pc:docMk/>
            <pc:sldMk cId="634616719" sldId="262"/>
            <ac:spMk id="4" creationId="{10534F75-4130-9EBB-EC00-F04020552906}"/>
          </ac:spMkLst>
        </pc:spChg>
        <pc:spChg chg="add del">
          <ac:chgData name="Karl Skretting" userId="ef5ad5a2-1eba-4f43-abc9-0604bb585803" providerId="ADAL" clId="{52961390-B47A-4490-82CA-9CD86DF958D7}" dt="2023-03-24T09:20:57.920" v="1799" actId="26606"/>
          <ac:spMkLst>
            <pc:docMk/>
            <pc:sldMk cId="634616719" sldId="262"/>
            <ac:spMk id="11" creationId="{1ECAB1E8-8195-4748-BE71-FF806D86892E}"/>
          </ac:spMkLst>
        </pc:spChg>
        <pc:spChg chg="add del">
          <ac:chgData name="Karl Skretting" userId="ef5ad5a2-1eba-4f43-abc9-0604bb585803" providerId="ADAL" clId="{52961390-B47A-4490-82CA-9CD86DF958D7}" dt="2023-03-24T09:20:57.920" v="1799" actId="26606"/>
          <ac:spMkLst>
            <pc:docMk/>
            <pc:sldMk cId="634616719" sldId="262"/>
            <ac:spMk id="13" creationId="{57F6BDD4-E066-4008-8011-6CC31AEB4556}"/>
          </ac:spMkLst>
        </pc:spChg>
        <pc:spChg chg="add del">
          <ac:chgData name="Karl Skretting" userId="ef5ad5a2-1eba-4f43-abc9-0604bb585803" providerId="ADAL" clId="{52961390-B47A-4490-82CA-9CD86DF958D7}" dt="2023-03-24T09:20:57.920" v="1799" actId="26606"/>
          <ac:spMkLst>
            <pc:docMk/>
            <pc:sldMk cId="634616719" sldId="262"/>
            <ac:spMk id="15" creationId="{2711A8FB-68FC-45FC-B01E-38F809E2D439}"/>
          </ac:spMkLst>
        </pc:spChg>
        <pc:spChg chg="add del">
          <ac:chgData name="Karl Skretting" userId="ef5ad5a2-1eba-4f43-abc9-0604bb585803" providerId="ADAL" clId="{52961390-B47A-4490-82CA-9CD86DF958D7}" dt="2023-03-24T09:20:57.920" v="1799" actId="26606"/>
          <ac:spMkLst>
            <pc:docMk/>
            <pc:sldMk cId="634616719" sldId="262"/>
            <ac:spMk id="17" creationId="{2A865FE3-5FC9-4049-87CF-30019C46C0F5}"/>
          </ac:spMkLst>
        </pc:spChg>
        <pc:picChg chg="add mod ord">
          <ac:chgData name="Karl Skretting" userId="ef5ad5a2-1eba-4f43-abc9-0604bb585803" providerId="ADAL" clId="{52961390-B47A-4490-82CA-9CD86DF958D7}" dt="2023-03-24T09:20:57.920" v="1799" actId="26606"/>
          <ac:picMkLst>
            <pc:docMk/>
            <pc:sldMk cId="634616719" sldId="262"/>
            <ac:picMk id="6" creationId="{AC171527-2CB6-F1F9-6E04-151165B96ADE}"/>
          </ac:picMkLst>
        </pc:picChg>
        <pc:picChg chg="add del">
          <ac:chgData name="Karl Skretting" userId="ef5ad5a2-1eba-4f43-abc9-0604bb585803" providerId="ADAL" clId="{52961390-B47A-4490-82CA-9CD86DF958D7}" dt="2023-05-15T09:16:38.847" v="7443" actId="22"/>
          <ac:picMkLst>
            <pc:docMk/>
            <pc:sldMk cId="634616719" sldId="262"/>
            <ac:picMk id="7" creationId="{DA446CBC-3456-FC64-9D44-3F2C069750FB}"/>
          </ac:picMkLst>
        </pc:picChg>
      </pc:sldChg>
      <pc:sldChg chg="addSp delSp modSp new del mod setBg">
        <pc:chgData name="Karl Skretting" userId="ef5ad5a2-1eba-4f43-abc9-0604bb585803" providerId="ADAL" clId="{52961390-B47A-4490-82CA-9CD86DF958D7}" dt="2023-03-24T09:04:21.160" v="1684" actId="47"/>
        <pc:sldMkLst>
          <pc:docMk/>
          <pc:sldMk cId="3757786095" sldId="262"/>
        </pc:sldMkLst>
        <pc:spChg chg="mod">
          <ac:chgData name="Karl Skretting" userId="ef5ad5a2-1eba-4f43-abc9-0604bb585803" providerId="ADAL" clId="{52961390-B47A-4490-82CA-9CD86DF958D7}" dt="2023-03-24T09:03:25.914" v="1680" actId="14100"/>
          <ac:spMkLst>
            <pc:docMk/>
            <pc:sldMk cId="3757786095" sldId="262"/>
            <ac:spMk id="2" creationId="{F8F42F01-4E7B-2745-9904-A229F09A54CB}"/>
          </ac:spMkLst>
        </pc:spChg>
        <pc:spChg chg="del">
          <ac:chgData name="Karl Skretting" userId="ef5ad5a2-1eba-4f43-abc9-0604bb585803" providerId="ADAL" clId="{52961390-B47A-4490-82CA-9CD86DF958D7}" dt="2023-03-24T08:54:11.854" v="1672" actId="931"/>
          <ac:spMkLst>
            <pc:docMk/>
            <pc:sldMk cId="3757786095" sldId="262"/>
            <ac:spMk id="3" creationId="{5F6B833D-9093-45BB-9E43-22DD8F19D97C}"/>
          </ac:spMkLst>
        </pc:spChg>
        <pc:spChg chg="add del">
          <ac:chgData name="Karl Skretting" userId="ef5ad5a2-1eba-4f43-abc9-0604bb585803" providerId="ADAL" clId="{52961390-B47A-4490-82CA-9CD86DF958D7}" dt="2023-03-24T08:54:38.641" v="1674" actId="26606"/>
          <ac:spMkLst>
            <pc:docMk/>
            <pc:sldMk cId="3757786095" sldId="262"/>
            <ac:spMk id="9" creationId="{683EBE4A-2212-E34A-F607-B3829B6C5146}"/>
          </ac:spMkLst>
        </pc:spChg>
        <pc:spChg chg="add del">
          <ac:chgData name="Karl Skretting" userId="ef5ad5a2-1eba-4f43-abc9-0604bb585803" providerId="ADAL" clId="{52961390-B47A-4490-82CA-9CD86DF958D7}" dt="2023-03-24T08:54:38.641" v="1674" actId="26606"/>
          <ac:spMkLst>
            <pc:docMk/>
            <pc:sldMk cId="3757786095" sldId="262"/>
            <ac:spMk id="12" creationId="{F13C74B1-5B17-4795-BED0-7140497B445A}"/>
          </ac:spMkLst>
        </pc:spChg>
        <pc:spChg chg="add del">
          <ac:chgData name="Karl Skretting" userId="ef5ad5a2-1eba-4f43-abc9-0604bb585803" providerId="ADAL" clId="{52961390-B47A-4490-82CA-9CD86DF958D7}" dt="2023-03-24T08:54:38.641" v="1674" actId="26606"/>
          <ac:spMkLst>
            <pc:docMk/>
            <pc:sldMk cId="3757786095" sldId="262"/>
            <ac:spMk id="14" creationId="{D4974D33-8DC5-464E-8C6D-BE58F0669C17}"/>
          </ac:spMkLst>
        </pc:spChg>
        <pc:spChg chg="add del">
          <ac:chgData name="Karl Skretting" userId="ef5ad5a2-1eba-4f43-abc9-0604bb585803" providerId="ADAL" clId="{52961390-B47A-4490-82CA-9CD86DF958D7}" dt="2023-03-24T08:54:44.862" v="1676" actId="26606"/>
          <ac:spMkLst>
            <pc:docMk/>
            <pc:sldMk cId="3757786095" sldId="262"/>
            <ac:spMk id="16" creationId="{C0BDBCD2-E081-43AB-9119-C55465E59757}"/>
          </ac:spMkLst>
        </pc:spChg>
        <pc:spChg chg="add del">
          <ac:chgData name="Karl Skretting" userId="ef5ad5a2-1eba-4f43-abc9-0604bb585803" providerId="ADAL" clId="{52961390-B47A-4490-82CA-9CD86DF958D7}" dt="2023-03-24T08:54:44.862" v="1676" actId="26606"/>
          <ac:spMkLst>
            <pc:docMk/>
            <pc:sldMk cId="3757786095" sldId="262"/>
            <ac:spMk id="17" creationId="{0288C6B4-AFC3-407F-A595-EFFD38D4CCAF}"/>
          </ac:spMkLst>
        </pc:spChg>
        <pc:spChg chg="add del">
          <ac:chgData name="Karl Skretting" userId="ef5ad5a2-1eba-4f43-abc9-0604bb585803" providerId="ADAL" clId="{52961390-B47A-4490-82CA-9CD86DF958D7}" dt="2023-03-24T08:54:44.862" v="1676" actId="26606"/>
          <ac:spMkLst>
            <pc:docMk/>
            <pc:sldMk cId="3757786095" sldId="262"/>
            <ac:spMk id="18" creationId="{98E79BE4-34FE-485A-98A5-92CE8F7C4743}"/>
          </ac:spMkLst>
        </pc:spChg>
        <pc:spChg chg="add del">
          <ac:chgData name="Karl Skretting" userId="ef5ad5a2-1eba-4f43-abc9-0604bb585803" providerId="ADAL" clId="{52961390-B47A-4490-82CA-9CD86DF958D7}" dt="2023-03-24T08:54:44.862" v="1676" actId="26606"/>
          <ac:spMkLst>
            <pc:docMk/>
            <pc:sldMk cId="3757786095" sldId="262"/>
            <ac:spMk id="19" creationId="{CF236821-17FE-429B-8D2C-08E13A64EA40}"/>
          </ac:spMkLst>
        </pc:spChg>
        <pc:spChg chg="add del">
          <ac:chgData name="Karl Skretting" userId="ef5ad5a2-1eba-4f43-abc9-0604bb585803" providerId="ADAL" clId="{52961390-B47A-4490-82CA-9CD86DF958D7}" dt="2023-03-24T08:54:44.862" v="1676" actId="26606"/>
          <ac:spMkLst>
            <pc:docMk/>
            <pc:sldMk cId="3757786095" sldId="262"/>
            <ac:spMk id="20" creationId="{7A5F0580-5EE9-419F-96EE-B6529EF6E7D0}"/>
          </ac:spMkLst>
        </pc:spChg>
        <pc:spChg chg="add del">
          <ac:chgData name="Karl Skretting" userId="ef5ad5a2-1eba-4f43-abc9-0604bb585803" providerId="ADAL" clId="{52961390-B47A-4490-82CA-9CD86DF958D7}" dt="2023-03-24T08:54:44.862" v="1676" actId="26606"/>
          <ac:spMkLst>
            <pc:docMk/>
            <pc:sldMk cId="3757786095" sldId="262"/>
            <ac:spMk id="21" creationId="{B513EE2C-7279-FD31-FF5F-34C81D921A19}"/>
          </ac:spMkLst>
        </pc:spChg>
        <pc:spChg chg="add">
          <ac:chgData name="Karl Skretting" userId="ef5ad5a2-1eba-4f43-abc9-0604bb585803" providerId="ADAL" clId="{52961390-B47A-4490-82CA-9CD86DF958D7}" dt="2023-03-24T08:54:44.899" v="1677" actId="26606"/>
          <ac:spMkLst>
            <pc:docMk/>
            <pc:sldMk cId="3757786095" sldId="262"/>
            <ac:spMk id="23" creationId="{0D7B6173-1D58-48E2-83CF-37350F315F75}"/>
          </ac:spMkLst>
        </pc:spChg>
        <pc:spChg chg="add">
          <ac:chgData name="Karl Skretting" userId="ef5ad5a2-1eba-4f43-abc9-0604bb585803" providerId="ADAL" clId="{52961390-B47A-4490-82CA-9CD86DF958D7}" dt="2023-03-24T08:54:44.899" v="1677" actId="26606"/>
          <ac:spMkLst>
            <pc:docMk/>
            <pc:sldMk cId="3757786095" sldId="262"/>
            <ac:spMk id="24" creationId="{BE149CDF-5DAC-4860-A285-9492CF2090AA}"/>
          </ac:spMkLst>
        </pc:spChg>
        <pc:spChg chg="add">
          <ac:chgData name="Karl Skretting" userId="ef5ad5a2-1eba-4f43-abc9-0604bb585803" providerId="ADAL" clId="{52961390-B47A-4490-82CA-9CD86DF958D7}" dt="2023-03-24T08:54:44.899" v="1677" actId="26606"/>
          <ac:spMkLst>
            <pc:docMk/>
            <pc:sldMk cId="3757786095" sldId="262"/>
            <ac:spMk id="26" creationId="{21BDEC81-16A7-4451-B893-C15000083B77}"/>
          </ac:spMkLst>
        </pc:spChg>
        <pc:spChg chg="add">
          <ac:chgData name="Karl Skretting" userId="ef5ad5a2-1eba-4f43-abc9-0604bb585803" providerId="ADAL" clId="{52961390-B47A-4490-82CA-9CD86DF958D7}" dt="2023-03-24T08:54:44.899" v="1677" actId="26606"/>
          <ac:spMkLst>
            <pc:docMk/>
            <pc:sldMk cId="3757786095" sldId="262"/>
            <ac:spMk id="27" creationId="{26A515A1-4D80-430E-BE0A-71A290516A82}"/>
          </ac:spMkLst>
        </pc:spChg>
        <pc:spChg chg="add mod">
          <ac:chgData name="Karl Skretting" userId="ef5ad5a2-1eba-4f43-abc9-0604bb585803" providerId="ADAL" clId="{52961390-B47A-4490-82CA-9CD86DF958D7}" dt="2023-03-24T09:03:30.558" v="1681" actId="14100"/>
          <ac:spMkLst>
            <pc:docMk/>
            <pc:sldMk cId="3757786095" sldId="262"/>
            <ac:spMk id="28" creationId="{5F04C499-724B-2649-322A-42560A8DE8E5}"/>
          </ac:spMkLst>
        </pc:spChg>
        <pc:picChg chg="add del mod">
          <ac:chgData name="Karl Skretting" userId="ef5ad5a2-1eba-4f43-abc9-0604bb585803" providerId="ADAL" clId="{52961390-B47A-4490-82CA-9CD86DF958D7}" dt="2023-03-24T09:03:57.741" v="1683" actId="478"/>
          <ac:picMkLst>
            <pc:docMk/>
            <pc:sldMk cId="3757786095" sldId="262"/>
            <ac:picMk id="5" creationId="{30100A65-36A7-35D5-11B5-064A198A7FB5}"/>
          </ac:picMkLst>
        </pc:picChg>
        <pc:picChg chg="add">
          <ac:chgData name="Karl Skretting" userId="ef5ad5a2-1eba-4f43-abc9-0604bb585803" providerId="ADAL" clId="{52961390-B47A-4490-82CA-9CD86DF958D7}" dt="2023-03-24T08:54:44.899" v="1677" actId="26606"/>
          <ac:picMkLst>
            <pc:docMk/>
            <pc:sldMk cId="3757786095" sldId="262"/>
            <ac:picMk id="25" creationId="{B0DAC8FB-A162-44E3-A606-C855A03A5B09}"/>
          </ac:picMkLst>
        </pc:picChg>
      </pc:sldChg>
      <pc:sldChg chg="del">
        <pc:chgData name="Karl Skretting" userId="ef5ad5a2-1eba-4f43-abc9-0604bb585803" providerId="ADAL" clId="{52961390-B47A-4490-82CA-9CD86DF958D7}" dt="2023-03-24T08:12:18.023" v="1001" actId="47"/>
        <pc:sldMkLst>
          <pc:docMk/>
          <pc:sldMk cId="3790469276" sldId="262"/>
        </pc:sldMkLst>
      </pc:sldChg>
      <pc:sldChg chg="new del">
        <pc:chgData name="Karl Skretting" userId="ef5ad5a2-1eba-4f43-abc9-0604bb585803" providerId="ADAL" clId="{52961390-B47A-4490-82CA-9CD86DF958D7}" dt="2023-03-24T08:53:07.303" v="1621" actId="47"/>
        <pc:sldMkLst>
          <pc:docMk/>
          <pc:sldMk cId="4175717303" sldId="262"/>
        </pc:sldMkLst>
      </pc:sldChg>
      <pc:sldChg chg="del">
        <pc:chgData name="Karl Skretting" userId="ef5ad5a2-1eba-4f43-abc9-0604bb585803" providerId="ADAL" clId="{52961390-B47A-4490-82CA-9CD86DF958D7}" dt="2023-03-24T08:12:19.126" v="1002" actId="47"/>
        <pc:sldMkLst>
          <pc:docMk/>
          <pc:sldMk cId="2740903695" sldId="263"/>
        </pc:sldMkLst>
      </pc:sldChg>
      <pc:sldChg chg="addSp delSp modSp new mod setBg">
        <pc:chgData name="Karl Skretting" userId="ef5ad5a2-1eba-4f43-abc9-0604bb585803" providerId="ADAL" clId="{52961390-B47A-4490-82CA-9CD86DF958D7}" dt="2023-04-27T08:44:06.481" v="6817" actId="478"/>
        <pc:sldMkLst>
          <pc:docMk/>
          <pc:sldMk cId="4146002173" sldId="263"/>
        </pc:sldMkLst>
        <pc:spChg chg="mod">
          <ac:chgData name="Karl Skretting" userId="ef5ad5a2-1eba-4f43-abc9-0604bb585803" providerId="ADAL" clId="{52961390-B47A-4490-82CA-9CD86DF958D7}" dt="2023-03-24T09:31:44.487" v="1874" actId="26606"/>
          <ac:spMkLst>
            <pc:docMk/>
            <pc:sldMk cId="4146002173" sldId="263"/>
            <ac:spMk id="2" creationId="{AEA162E9-ADD6-315A-04A6-9ACB26DD949A}"/>
          </ac:spMkLst>
        </pc:spChg>
        <pc:spChg chg="del">
          <ac:chgData name="Karl Skretting" userId="ef5ad5a2-1eba-4f43-abc9-0604bb585803" providerId="ADAL" clId="{52961390-B47A-4490-82CA-9CD86DF958D7}" dt="2023-03-24T09:31:05.527" v="1871" actId="931"/>
          <ac:spMkLst>
            <pc:docMk/>
            <pc:sldMk cId="4146002173" sldId="263"/>
            <ac:spMk id="3" creationId="{0DB762BC-DB78-E043-5F07-795949C6A6A1}"/>
          </ac:spMkLst>
        </pc:spChg>
        <pc:spChg chg="mod">
          <ac:chgData name="Karl Skretting" userId="ef5ad5a2-1eba-4f43-abc9-0604bb585803" providerId="ADAL" clId="{52961390-B47A-4490-82CA-9CD86DF958D7}" dt="2023-04-19T09:19:23.038" v="6251" actId="21"/>
          <ac:spMkLst>
            <pc:docMk/>
            <pc:sldMk cId="4146002173" sldId="263"/>
            <ac:spMk id="4" creationId="{16AA626A-DD13-05AC-72E7-43EC3475DB5A}"/>
          </ac:spMkLst>
        </pc:spChg>
        <pc:spChg chg="add">
          <ac:chgData name="Karl Skretting" userId="ef5ad5a2-1eba-4f43-abc9-0604bb585803" providerId="ADAL" clId="{52961390-B47A-4490-82CA-9CD86DF958D7}" dt="2023-03-24T09:31:44.487" v="1874" actId="26606"/>
          <ac:spMkLst>
            <pc:docMk/>
            <pc:sldMk cId="4146002173" sldId="263"/>
            <ac:spMk id="11" creationId="{5C9B446A-6343-4E56-90BA-061E4DDF0FFB}"/>
          </ac:spMkLst>
        </pc:spChg>
        <pc:spChg chg="add">
          <ac:chgData name="Karl Skretting" userId="ef5ad5a2-1eba-4f43-abc9-0604bb585803" providerId="ADAL" clId="{52961390-B47A-4490-82CA-9CD86DF958D7}" dt="2023-03-24T09:31:44.487" v="1874" actId="26606"/>
          <ac:spMkLst>
            <pc:docMk/>
            <pc:sldMk cId="4146002173" sldId="263"/>
            <ac:spMk id="13" creationId="{3EC72A1B-03D3-499C-B4BF-AC68EEC22B10}"/>
          </ac:spMkLst>
        </pc:spChg>
        <pc:spChg chg="add">
          <ac:chgData name="Karl Skretting" userId="ef5ad5a2-1eba-4f43-abc9-0604bb585803" providerId="ADAL" clId="{52961390-B47A-4490-82CA-9CD86DF958D7}" dt="2023-03-24T09:31:44.487" v="1874" actId="26606"/>
          <ac:spMkLst>
            <pc:docMk/>
            <pc:sldMk cId="4146002173" sldId="263"/>
            <ac:spMk id="15" creationId="{216322C2-3CF0-4D33-BF90-3F384CF6D232}"/>
          </ac:spMkLst>
        </pc:spChg>
        <pc:spChg chg="add">
          <ac:chgData name="Karl Skretting" userId="ef5ad5a2-1eba-4f43-abc9-0604bb585803" providerId="ADAL" clId="{52961390-B47A-4490-82CA-9CD86DF958D7}" dt="2023-03-24T09:31:44.487" v="1874" actId="26606"/>
          <ac:spMkLst>
            <pc:docMk/>
            <pc:sldMk cId="4146002173" sldId="263"/>
            <ac:spMk id="17" creationId="{55D4142C-5077-457F-A6AD-3FECFDB39685}"/>
          </ac:spMkLst>
        </pc:spChg>
        <pc:spChg chg="add">
          <ac:chgData name="Karl Skretting" userId="ef5ad5a2-1eba-4f43-abc9-0604bb585803" providerId="ADAL" clId="{52961390-B47A-4490-82CA-9CD86DF958D7}" dt="2023-03-24T09:31:44.487" v="1874" actId="26606"/>
          <ac:spMkLst>
            <pc:docMk/>
            <pc:sldMk cId="4146002173" sldId="263"/>
            <ac:spMk id="19" creationId="{7A5F0580-5EE9-419F-96EE-B6529EF6E7D0}"/>
          </ac:spMkLst>
        </pc:spChg>
        <pc:picChg chg="add del mod">
          <ac:chgData name="Karl Skretting" userId="ef5ad5a2-1eba-4f43-abc9-0604bb585803" providerId="ADAL" clId="{52961390-B47A-4490-82CA-9CD86DF958D7}" dt="2023-04-27T08:44:06.481" v="6817" actId="478"/>
          <ac:picMkLst>
            <pc:docMk/>
            <pc:sldMk cId="4146002173" sldId="263"/>
            <ac:picMk id="5" creationId="{7D79410F-8B28-EC9F-50EC-9A04D8A9A2CD}"/>
          </ac:picMkLst>
        </pc:picChg>
        <pc:picChg chg="add mod ord">
          <ac:chgData name="Karl Skretting" userId="ef5ad5a2-1eba-4f43-abc9-0604bb585803" providerId="ADAL" clId="{52961390-B47A-4490-82CA-9CD86DF958D7}" dt="2023-03-24T09:31:44.487" v="1874" actId="26606"/>
          <ac:picMkLst>
            <pc:docMk/>
            <pc:sldMk cId="4146002173" sldId="263"/>
            <ac:picMk id="6" creationId="{CA66FB56-711C-C2A0-756E-22C5DCB1E555}"/>
          </ac:picMkLst>
        </pc:picChg>
      </pc:sldChg>
      <pc:sldChg chg="del">
        <pc:chgData name="Karl Skretting" userId="ef5ad5a2-1eba-4f43-abc9-0604bb585803" providerId="ADAL" clId="{52961390-B47A-4490-82CA-9CD86DF958D7}" dt="2023-03-24T08:12:20.229" v="1003" actId="47"/>
        <pc:sldMkLst>
          <pc:docMk/>
          <pc:sldMk cId="222279575" sldId="264"/>
        </pc:sldMkLst>
      </pc:sldChg>
      <pc:sldChg chg="addSp delSp modSp new mod ord setBg">
        <pc:chgData name="Karl Skretting" userId="ef5ad5a2-1eba-4f43-abc9-0604bb585803" providerId="ADAL" clId="{52961390-B47A-4490-82CA-9CD86DF958D7}" dt="2023-04-19T08:50:27.908" v="6024" actId="14100"/>
        <pc:sldMkLst>
          <pc:docMk/>
          <pc:sldMk cId="3613722248" sldId="264"/>
        </pc:sldMkLst>
        <pc:spChg chg="mod">
          <ac:chgData name="Karl Skretting" userId="ef5ad5a2-1eba-4f43-abc9-0604bb585803" providerId="ADAL" clId="{52961390-B47A-4490-82CA-9CD86DF958D7}" dt="2023-04-19T08:50:27.908" v="6024" actId="14100"/>
          <ac:spMkLst>
            <pc:docMk/>
            <pc:sldMk cId="3613722248" sldId="264"/>
            <ac:spMk id="2" creationId="{7F0EE89C-7F36-73C8-9493-9A83655B03CB}"/>
          </ac:spMkLst>
        </pc:spChg>
        <pc:spChg chg="del mod">
          <ac:chgData name="Karl Skretting" userId="ef5ad5a2-1eba-4f43-abc9-0604bb585803" providerId="ADAL" clId="{52961390-B47A-4490-82CA-9CD86DF958D7}" dt="2023-03-24T10:04:43.700" v="2324" actId="931"/>
          <ac:spMkLst>
            <pc:docMk/>
            <pc:sldMk cId="3613722248" sldId="264"/>
            <ac:spMk id="3" creationId="{67C3842B-DD4C-A318-5F2C-79083E70CD4C}"/>
          </ac:spMkLst>
        </pc:spChg>
        <pc:spChg chg="mod">
          <ac:chgData name="Karl Skretting" userId="ef5ad5a2-1eba-4f43-abc9-0604bb585803" providerId="ADAL" clId="{52961390-B47A-4490-82CA-9CD86DF958D7}" dt="2023-03-24T14:46:25.775" v="5535" actId="20577"/>
          <ac:spMkLst>
            <pc:docMk/>
            <pc:sldMk cId="3613722248" sldId="264"/>
            <ac:spMk id="4" creationId="{69F593D9-35E5-E152-8FAC-CFE7D55362A7}"/>
          </ac:spMkLst>
        </pc:spChg>
        <pc:spChg chg="add del">
          <ac:chgData name="Karl Skretting" userId="ef5ad5a2-1eba-4f43-abc9-0604bb585803" providerId="ADAL" clId="{52961390-B47A-4490-82CA-9CD86DF958D7}" dt="2023-03-24T10:05:20.228" v="2340" actId="26606"/>
          <ac:spMkLst>
            <pc:docMk/>
            <pc:sldMk cId="3613722248" sldId="264"/>
            <ac:spMk id="8" creationId="{0D7B6173-1D58-48E2-83CF-37350F315F75}"/>
          </ac:spMkLst>
        </pc:spChg>
        <pc:spChg chg="add del">
          <ac:chgData name="Karl Skretting" userId="ef5ad5a2-1eba-4f43-abc9-0604bb585803" providerId="ADAL" clId="{52961390-B47A-4490-82CA-9CD86DF958D7}" dt="2023-03-24T10:05:20.228" v="2340" actId="26606"/>
          <ac:spMkLst>
            <pc:docMk/>
            <pc:sldMk cId="3613722248" sldId="264"/>
            <ac:spMk id="9" creationId="{BE149CDF-5DAC-4860-A285-9492CF2090AA}"/>
          </ac:spMkLst>
        </pc:spChg>
        <pc:spChg chg="add del">
          <ac:chgData name="Karl Skretting" userId="ef5ad5a2-1eba-4f43-abc9-0604bb585803" providerId="ADAL" clId="{52961390-B47A-4490-82CA-9CD86DF958D7}" dt="2023-03-24T10:04:58.378" v="2328" actId="26606"/>
          <ac:spMkLst>
            <pc:docMk/>
            <pc:sldMk cId="3613722248" sldId="264"/>
            <ac:spMk id="11" creationId="{0D7B6173-1D58-48E2-83CF-37350F315F75}"/>
          </ac:spMkLst>
        </pc:spChg>
        <pc:spChg chg="add del">
          <ac:chgData name="Karl Skretting" userId="ef5ad5a2-1eba-4f43-abc9-0604bb585803" providerId="ADAL" clId="{52961390-B47A-4490-82CA-9CD86DF958D7}" dt="2023-03-24T10:05:20.228" v="2340" actId="26606"/>
          <ac:spMkLst>
            <pc:docMk/>
            <pc:sldMk cId="3613722248" sldId="264"/>
            <ac:spMk id="12" creationId="{21BDEC81-16A7-4451-B893-C15000083B77}"/>
          </ac:spMkLst>
        </pc:spChg>
        <pc:spChg chg="add del">
          <ac:chgData name="Karl Skretting" userId="ef5ad5a2-1eba-4f43-abc9-0604bb585803" providerId="ADAL" clId="{52961390-B47A-4490-82CA-9CD86DF958D7}" dt="2023-03-24T10:04:58.378" v="2328" actId="26606"/>
          <ac:spMkLst>
            <pc:docMk/>
            <pc:sldMk cId="3613722248" sldId="264"/>
            <ac:spMk id="13" creationId="{BE149CDF-5DAC-4860-A285-9492CF2090AA}"/>
          </ac:spMkLst>
        </pc:spChg>
        <pc:spChg chg="add del">
          <ac:chgData name="Karl Skretting" userId="ef5ad5a2-1eba-4f43-abc9-0604bb585803" providerId="ADAL" clId="{52961390-B47A-4490-82CA-9CD86DF958D7}" dt="2023-03-24T10:05:20.228" v="2340" actId="26606"/>
          <ac:spMkLst>
            <pc:docMk/>
            <pc:sldMk cId="3613722248" sldId="264"/>
            <ac:spMk id="14" creationId="{26A515A1-4D80-430E-BE0A-71A290516A82}"/>
          </ac:spMkLst>
        </pc:spChg>
        <pc:spChg chg="add del">
          <ac:chgData name="Karl Skretting" userId="ef5ad5a2-1eba-4f43-abc9-0604bb585803" providerId="ADAL" clId="{52961390-B47A-4490-82CA-9CD86DF958D7}" dt="2023-03-24T10:04:58.378" v="2328" actId="26606"/>
          <ac:spMkLst>
            <pc:docMk/>
            <pc:sldMk cId="3613722248" sldId="264"/>
            <ac:spMk id="17" creationId="{21BDEC81-16A7-4451-B893-C15000083B77}"/>
          </ac:spMkLst>
        </pc:spChg>
        <pc:spChg chg="add del">
          <ac:chgData name="Karl Skretting" userId="ef5ad5a2-1eba-4f43-abc9-0604bb585803" providerId="ADAL" clId="{52961390-B47A-4490-82CA-9CD86DF958D7}" dt="2023-03-24T10:04:58.378" v="2328" actId="26606"/>
          <ac:spMkLst>
            <pc:docMk/>
            <pc:sldMk cId="3613722248" sldId="264"/>
            <ac:spMk id="19" creationId="{26A515A1-4D80-430E-BE0A-71A290516A82}"/>
          </ac:spMkLst>
        </pc:spChg>
        <pc:spChg chg="add del">
          <ac:chgData name="Karl Skretting" userId="ef5ad5a2-1eba-4f43-abc9-0604bb585803" providerId="ADAL" clId="{52961390-B47A-4490-82CA-9CD86DF958D7}" dt="2023-03-24T10:04:59.967" v="2330" actId="26606"/>
          <ac:spMkLst>
            <pc:docMk/>
            <pc:sldMk cId="3613722248" sldId="264"/>
            <ac:spMk id="21" creationId="{743AA782-23D1-4521-8CAD-47662984AA08}"/>
          </ac:spMkLst>
        </pc:spChg>
        <pc:spChg chg="add del">
          <ac:chgData name="Karl Skretting" userId="ef5ad5a2-1eba-4f43-abc9-0604bb585803" providerId="ADAL" clId="{52961390-B47A-4490-82CA-9CD86DF958D7}" dt="2023-03-24T10:04:59.967" v="2330" actId="26606"/>
          <ac:spMkLst>
            <pc:docMk/>
            <pc:sldMk cId="3613722248" sldId="264"/>
            <ac:spMk id="22" creationId="{650D18FE-0824-4A46-B22C-A86B52E5780A}"/>
          </ac:spMkLst>
        </pc:spChg>
        <pc:spChg chg="add del">
          <ac:chgData name="Karl Skretting" userId="ef5ad5a2-1eba-4f43-abc9-0604bb585803" providerId="ADAL" clId="{52961390-B47A-4490-82CA-9CD86DF958D7}" dt="2023-03-24T10:05:03.609" v="2332" actId="26606"/>
          <ac:spMkLst>
            <pc:docMk/>
            <pc:sldMk cId="3613722248" sldId="264"/>
            <ac:spMk id="24" creationId="{DBC6133C-0615-4CE4-9132-37E609A9BDFA}"/>
          </ac:spMkLst>
        </pc:spChg>
        <pc:spChg chg="add del">
          <ac:chgData name="Karl Skretting" userId="ef5ad5a2-1eba-4f43-abc9-0604bb585803" providerId="ADAL" clId="{52961390-B47A-4490-82CA-9CD86DF958D7}" dt="2023-03-24T10:05:03.609" v="2332" actId="26606"/>
          <ac:spMkLst>
            <pc:docMk/>
            <pc:sldMk cId="3613722248" sldId="264"/>
            <ac:spMk id="25" creationId="{169CC832-2974-4E8D-90ED-3E2941BA7336}"/>
          </ac:spMkLst>
        </pc:spChg>
        <pc:spChg chg="add del">
          <ac:chgData name="Karl Skretting" userId="ef5ad5a2-1eba-4f43-abc9-0604bb585803" providerId="ADAL" clId="{52961390-B47A-4490-82CA-9CD86DF958D7}" dt="2023-03-24T10:05:03.609" v="2332" actId="26606"/>
          <ac:spMkLst>
            <pc:docMk/>
            <pc:sldMk cId="3613722248" sldId="264"/>
            <ac:spMk id="26" creationId="{55222F96-971A-4F90-B841-6BAB416C7AC1}"/>
          </ac:spMkLst>
        </pc:spChg>
        <pc:spChg chg="add del">
          <ac:chgData name="Karl Skretting" userId="ef5ad5a2-1eba-4f43-abc9-0604bb585803" providerId="ADAL" clId="{52961390-B47A-4490-82CA-9CD86DF958D7}" dt="2023-03-24T10:05:03.609" v="2332" actId="26606"/>
          <ac:spMkLst>
            <pc:docMk/>
            <pc:sldMk cId="3613722248" sldId="264"/>
            <ac:spMk id="27" creationId="{08980754-6F4B-43C9-B9BE-127B6BED6586}"/>
          </ac:spMkLst>
        </pc:spChg>
        <pc:spChg chg="add del">
          <ac:chgData name="Karl Skretting" userId="ef5ad5a2-1eba-4f43-abc9-0604bb585803" providerId="ADAL" clId="{52961390-B47A-4490-82CA-9CD86DF958D7}" dt="2023-03-24T10:05:03.609" v="2332" actId="26606"/>
          <ac:spMkLst>
            <pc:docMk/>
            <pc:sldMk cId="3613722248" sldId="264"/>
            <ac:spMk id="28" creationId="{2C1BBA94-3F40-40AA-8BB9-E69E25E537C1}"/>
          </ac:spMkLst>
        </pc:spChg>
        <pc:spChg chg="add del">
          <ac:chgData name="Karl Skretting" userId="ef5ad5a2-1eba-4f43-abc9-0604bb585803" providerId="ADAL" clId="{52961390-B47A-4490-82CA-9CD86DF958D7}" dt="2023-03-24T10:05:07.241" v="2334" actId="26606"/>
          <ac:spMkLst>
            <pc:docMk/>
            <pc:sldMk cId="3613722248" sldId="264"/>
            <ac:spMk id="30" creationId="{B34F5AD2-EDBD-4BBD-A55C-EAFFD0C7097A}"/>
          </ac:spMkLst>
        </pc:spChg>
        <pc:spChg chg="add del">
          <ac:chgData name="Karl Skretting" userId="ef5ad5a2-1eba-4f43-abc9-0604bb585803" providerId="ADAL" clId="{52961390-B47A-4490-82CA-9CD86DF958D7}" dt="2023-03-24T10:05:07.241" v="2334" actId="26606"/>
          <ac:spMkLst>
            <pc:docMk/>
            <pc:sldMk cId="3613722248" sldId="264"/>
            <ac:spMk id="31" creationId="{C3896A03-3945-419A-B66B-4EE266EDD152}"/>
          </ac:spMkLst>
        </pc:spChg>
        <pc:spChg chg="add del">
          <ac:chgData name="Karl Skretting" userId="ef5ad5a2-1eba-4f43-abc9-0604bb585803" providerId="ADAL" clId="{52961390-B47A-4490-82CA-9CD86DF958D7}" dt="2023-03-24T10:05:07.241" v="2334" actId="26606"/>
          <ac:spMkLst>
            <pc:docMk/>
            <pc:sldMk cId="3613722248" sldId="264"/>
            <ac:spMk id="32" creationId="{450D3AD2-FA80-415F-A9CE-54D884561CD7}"/>
          </ac:spMkLst>
        </pc:spChg>
        <pc:spChg chg="add del">
          <ac:chgData name="Karl Skretting" userId="ef5ad5a2-1eba-4f43-abc9-0604bb585803" providerId="ADAL" clId="{52961390-B47A-4490-82CA-9CD86DF958D7}" dt="2023-03-24T10:05:13.914" v="2336" actId="26606"/>
          <ac:spMkLst>
            <pc:docMk/>
            <pc:sldMk cId="3613722248" sldId="264"/>
            <ac:spMk id="34" creationId="{0D7B6173-1D58-48E2-83CF-37350F315F75}"/>
          </ac:spMkLst>
        </pc:spChg>
        <pc:spChg chg="add del">
          <ac:chgData name="Karl Skretting" userId="ef5ad5a2-1eba-4f43-abc9-0604bb585803" providerId="ADAL" clId="{52961390-B47A-4490-82CA-9CD86DF958D7}" dt="2023-03-24T10:05:13.914" v="2336" actId="26606"/>
          <ac:spMkLst>
            <pc:docMk/>
            <pc:sldMk cId="3613722248" sldId="264"/>
            <ac:spMk id="35" creationId="{35D813D1-BA6B-40B4-A101-04BB89445561}"/>
          </ac:spMkLst>
        </pc:spChg>
        <pc:spChg chg="add del">
          <ac:chgData name="Karl Skretting" userId="ef5ad5a2-1eba-4f43-abc9-0604bb585803" providerId="ADAL" clId="{52961390-B47A-4490-82CA-9CD86DF958D7}" dt="2023-03-24T10:05:13.914" v="2336" actId="26606"/>
          <ac:spMkLst>
            <pc:docMk/>
            <pc:sldMk cId="3613722248" sldId="264"/>
            <ac:spMk id="37" creationId="{21BDEC81-16A7-4451-B893-C15000083B77}"/>
          </ac:spMkLst>
        </pc:spChg>
        <pc:spChg chg="add del">
          <ac:chgData name="Karl Skretting" userId="ef5ad5a2-1eba-4f43-abc9-0604bb585803" providerId="ADAL" clId="{52961390-B47A-4490-82CA-9CD86DF958D7}" dt="2023-03-24T10:05:13.914" v="2336" actId="26606"/>
          <ac:spMkLst>
            <pc:docMk/>
            <pc:sldMk cId="3613722248" sldId="264"/>
            <ac:spMk id="38" creationId="{AEA3DFA5-2D7B-4989-8ED7-8321EC114CF1}"/>
          </ac:spMkLst>
        </pc:spChg>
        <pc:picChg chg="add mod ord">
          <ac:chgData name="Karl Skretting" userId="ef5ad5a2-1eba-4f43-abc9-0604bb585803" providerId="ADAL" clId="{52961390-B47A-4490-82CA-9CD86DF958D7}" dt="2023-03-24T10:05:27.457" v="2342" actId="962"/>
          <ac:picMkLst>
            <pc:docMk/>
            <pc:sldMk cId="3613722248" sldId="264"/>
            <ac:picMk id="6" creationId="{BBCE2B19-1206-6F6C-4E9C-9A0880D7120E}"/>
          </ac:picMkLst>
        </pc:picChg>
        <pc:picChg chg="add del">
          <ac:chgData name="Karl Skretting" userId="ef5ad5a2-1eba-4f43-abc9-0604bb585803" providerId="ADAL" clId="{52961390-B47A-4490-82CA-9CD86DF958D7}" dt="2023-03-24T10:05:20.228" v="2340" actId="26606"/>
          <ac:picMkLst>
            <pc:docMk/>
            <pc:sldMk cId="3613722248" sldId="264"/>
            <ac:picMk id="10" creationId="{B0DAC8FB-A162-44E3-A606-C855A03A5B09}"/>
          </ac:picMkLst>
        </pc:picChg>
        <pc:picChg chg="add del">
          <ac:chgData name="Karl Skretting" userId="ef5ad5a2-1eba-4f43-abc9-0604bb585803" providerId="ADAL" clId="{52961390-B47A-4490-82CA-9CD86DF958D7}" dt="2023-03-24T10:04:58.378" v="2328" actId="26606"/>
          <ac:picMkLst>
            <pc:docMk/>
            <pc:sldMk cId="3613722248" sldId="264"/>
            <ac:picMk id="15" creationId="{B0DAC8FB-A162-44E3-A606-C855A03A5B09}"/>
          </ac:picMkLst>
        </pc:picChg>
        <pc:picChg chg="add del">
          <ac:chgData name="Karl Skretting" userId="ef5ad5a2-1eba-4f43-abc9-0604bb585803" providerId="ADAL" clId="{52961390-B47A-4490-82CA-9CD86DF958D7}" dt="2023-03-24T10:05:13.914" v="2336" actId="26606"/>
          <ac:picMkLst>
            <pc:docMk/>
            <pc:sldMk cId="3613722248" sldId="264"/>
            <ac:picMk id="36" creationId="{B0DAC8FB-A162-44E3-A606-C855A03A5B09}"/>
          </ac:picMkLst>
        </pc:picChg>
      </pc:sldChg>
      <pc:sldChg chg="del">
        <pc:chgData name="Karl Skretting" userId="ef5ad5a2-1eba-4f43-abc9-0604bb585803" providerId="ADAL" clId="{52961390-B47A-4490-82CA-9CD86DF958D7}" dt="2023-03-24T08:12:24.942" v="1006" actId="47"/>
        <pc:sldMkLst>
          <pc:docMk/>
          <pc:sldMk cId="1194786125" sldId="265"/>
        </pc:sldMkLst>
      </pc:sldChg>
      <pc:sldChg chg="addSp delSp modSp new mod">
        <pc:chgData name="Karl Skretting" userId="ef5ad5a2-1eba-4f43-abc9-0604bb585803" providerId="ADAL" clId="{52961390-B47A-4490-82CA-9CD86DF958D7}" dt="2023-04-19T09:18:02.164" v="6241" actId="20577"/>
        <pc:sldMkLst>
          <pc:docMk/>
          <pc:sldMk cId="1872798555" sldId="265"/>
        </pc:sldMkLst>
        <pc:spChg chg="mod">
          <ac:chgData name="Karl Skretting" userId="ef5ad5a2-1eba-4f43-abc9-0604bb585803" providerId="ADAL" clId="{52961390-B47A-4490-82CA-9CD86DF958D7}" dt="2023-04-19T08:44:56.473" v="5815" actId="14100"/>
          <ac:spMkLst>
            <pc:docMk/>
            <pc:sldMk cId="1872798555" sldId="265"/>
            <ac:spMk id="2" creationId="{8F8911E3-114F-3D6F-F28B-23489580FCE3}"/>
          </ac:spMkLst>
        </pc:spChg>
        <pc:spChg chg="del">
          <ac:chgData name="Karl Skretting" userId="ef5ad5a2-1eba-4f43-abc9-0604bb585803" providerId="ADAL" clId="{52961390-B47A-4490-82CA-9CD86DF958D7}" dt="2023-03-24T10:19:27.641" v="2459" actId="931"/>
          <ac:spMkLst>
            <pc:docMk/>
            <pc:sldMk cId="1872798555" sldId="265"/>
            <ac:spMk id="3" creationId="{43376996-1901-4FB2-34EE-986D9C46B8B7}"/>
          </ac:spMkLst>
        </pc:spChg>
        <pc:spChg chg="add del mod">
          <ac:chgData name="Karl Skretting" userId="ef5ad5a2-1eba-4f43-abc9-0604bb585803" providerId="ADAL" clId="{52961390-B47A-4490-82CA-9CD86DF958D7}" dt="2023-04-19T08:44:01.205" v="5770" actId="478"/>
          <ac:spMkLst>
            <pc:docMk/>
            <pc:sldMk cId="1872798555" sldId="265"/>
            <ac:spMk id="3" creationId="{EBED0961-0875-A4CF-EE58-01070D903469}"/>
          </ac:spMkLst>
        </pc:spChg>
        <pc:spChg chg="mod">
          <ac:chgData name="Karl Skretting" userId="ef5ad5a2-1eba-4f43-abc9-0604bb585803" providerId="ADAL" clId="{52961390-B47A-4490-82CA-9CD86DF958D7}" dt="2023-04-19T08:45:01.740" v="5816" actId="1076"/>
          <ac:spMkLst>
            <pc:docMk/>
            <pc:sldMk cId="1872798555" sldId="265"/>
            <ac:spMk id="4" creationId="{3083D47C-2A2C-1B6C-B916-683A322B09F4}"/>
          </ac:spMkLst>
        </pc:spChg>
        <pc:spChg chg="add del mod">
          <ac:chgData name="Karl Skretting" userId="ef5ad5a2-1eba-4f43-abc9-0604bb585803" providerId="ADAL" clId="{52961390-B47A-4490-82CA-9CD86DF958D7}" dt="2023-04-19T07:33:22.259" v="5674"/>
          <ac:spMkLst>
            <pc:docMk/>
            <pc:sldMk cId="1872798555" sldId="265"/>
            <ac:spMk id="5" creationId="{84FED579-F42E-9B98-8C1F-F476CAFDB960}"/>
          </ac:spMkLst>
        </pc:spChg>
        <pc:spChg chg="add mod">
          <ac:chgData name="Karl Skretting" userId="ef5ad5a2-1eba-4f43-abc9-0604bb585803" providerId="ADAL" clId="{52961390-B47A-4490-82CA-9CD86DF958D7}" dt="2023-04-19T09:18:02.164" v="6241" actId="20577"/>
          <ac:spMkLst>
            <pc:docMk/>
            <pc:sldMk cId="1872798555" sldId="265"/>
            <ac:spMk id="7" creationId="{96AE9F06-4C13-B541-A301-22A39E0327D9}"/>
          </ac:spMkLst>
        </pc:spChg>
        <pc:picChg chg="add mod">
          <ac:chgData name="Karl Skretting" userId="ef5ad5a2-1eba-4f43-abc9-0604bb585803" providerId="ADAL" clId="{52961390-B47A-4490-82CA-9CD86DF958D7}" dt="2023-03-24T10:19:36.436" v="2463" actId="1076"/>
          <ac:picMkLst>
            <pc:docMk/>
            <pc:sldMk cId="1872798555" sldId="265"/>
            <ac:picMk id="6" creationId="{20C11842-2829-0FEF-DF05-2203FF0C1565}"/>
          </ac:picMkLst>
        </pc:picChg>
        <pc:picChg chg="add mod">
          <ac:chgData name="Karl Skretting" userId="ef5ad5a2-1eba-4f43-abc9-0604bb585803" providerId="ADAL" clId="{52961390-B47A-4490-82CA-9CD86DF958D7}" dt="2023-03-24T10:21:45.150" v="2535" actId="1076"/>
          <ac:picMkLst>
            <pc:docMk/>
            <pc:sldMk cId="1872798555" sldId="265"/>
            <ac:picMk id="8" creationId="{BE4E131C-4B23-997B-8D29-67B9E5A60F3A}"/>
          </ac:picMkLst>
        </pc:picChg>
      </pc:sldChg>
      <pc:sldChg chg="addSp delSp modSp new mod ord">
        <pc:chgData name="Karl Skretting" userId="ef5ad5a2-1eba-4f43-abc9-0604bb585803" providerId="ADAL" clId="{52961390-B47A-4490-82CA-9CD86DF958D7}" dt="2023-06-01T07:56:45.005" v="8687" actId="478"/>
        <pc:sldMkLst>
          <pc:docMk/>
          <pc:sldMk cId="645948392" sldId="266"/>
        </pc:sldMkLst>
        <pc:spChg chg="mod">
          <ac:chgData name="Karl Skretting" userId="ef5ad5a2-1eba-4f43-abc9-0604bb585803" providerId="ADAL" clId="{52961390-B47A-4490-82CA-9CD86DF958D7}" dt="2023-04-19T07:45:01.271" v="5692" actId="14100"/>
          <ac:spMkLst>
            <pc:docMk/>
            <pc:sldMk cId="645948392" sldId="266"/>
            <ac:spMk id="2" creationId="{C8971A60-DFAC-9E2D-7399-6EBF5730D85F}"/>
          </ac:spMkLst>
        </pc:spChg>
        <pc:spChg chg="del">
          <ac:chgData name="Karl Skretting" userId="ef5ad5a2-1eba-4f43-abc9-0604bb585803" providerId="ADAL" clId="{52961390-B47A-4490-82CA-9CD86DF958D7}" dt="2023-03-24T10:38:33.150" v="2851" actId="931"/>
          <ac:spMkLst>
            <pc:docMk/>
            <pc:sldMk cId="645948392" sldId="266"/>
            <ac:spMk id="3" creationId="{79A4ADFC-51BB-3D21-57FF-732C3434DE8B}"/>
          </ac:spMkLst>
        </pc:spChg>
        <pc:spChg chg="add del mod">
          <ac:chgData name="Karl Skretting" userId="ef5ad5a2-1eba-4f43-abc9-0604bb585803" providerId="ADAL" clId="{52961390-B47A-4490-82CA-9CD86DF958D7}" dt="2023-06-01T07:56:45.005" v="8687" actId="478"/>
          <ac:spMkLst>
            <pc:docMk/>
            <pc:sldMk cId="645948392" sldId="266"/>
            <ac:spMk id="3" creationId="{9AEB008B-6E14-171E-4D37-BF5E031F81E7}"/>
          </ac:spMkLst>
        </pc:spChg>
        <pc:spChg chg="mod">
          <ac:chgData name="Karl Skretting" userId="ef5ad5a2-1eba-4f43-abc9-0604bb585803" providerId="ADAL" clId="{52961390-B47A-4490-82CA-9CD86DF958D7}" dt="2023-04-20T09:19:59.586" v="6746" actId="20577"/>
          <ac:spMkLst>
            <pc:docMk/>
            <pc:sldMk cId="645948392" sldId="266"/>
            <ac:spMk id="4" creationId="{4B6C20AB-3D85-49C5-8E2A-3D77044D4540}"/>
          </ac:spMkLst>
        </pc:spChg>
        <pc:spChg chg="add del mod">
          <ac:chgData name="Karl Skretting" userId="ef5ad5a2-1eba-4f43-abc9-0604bb585803" providerId="ADAL" clId="{52961390-B47A-4490-82CA-9CD86DF958D7}" dt="2023-03-24T10:41:30.097" v="2897" actId="931"/>
          <ac:spMkLst>
            <pc:docMk/>
            <pc:sldMk cId="645948392" sldId="266"/>
            <ac:spMk id="8" creationId="{010E8554-661B-6EC6-02DA-36033FD135AE}"/>
          </ac:spMkLst>
        </pc:spChg>
        <pc:spChg chg="add del mod">
          <ac:chgData name="Karl Skretting" userId="ef5ad5a2-1eba-4f43-abc9-0604bb585803" providerId="ADAL" clId="{52961390-B47A-4490-82CA-9CD86DF958D7}" dt="2023-03-24T10:43:47.152" v="2902" actId="931"/>
          <ac:spMkLst>
            <pc:docMk/>
            <pc:sldMk cId="645948392" sldId="266"/>
            <ac:spMk id="12" creationId="{52E7CAE4-A53E-B2B2-2587-7EAB0971986F}"/>
          </ac:spMkLst>
        </pc:spChg>
        <pc:picChg chg="add del mod">
          <ac:chgData name="Karl Skretting" userId="ef5ad5a2-1eba-4f43-abc9-0604bb585803" providerId="ADAL" clId="{52961390-B47A-4490-82CA-9CD86DF958D7}" dt="2023-03-24T10:40:51.605" v="2896" actId="478"/>
          <ac:picMkLst>
            <pc:docMk/>
            <pc:sldMk cId="645948392" sldId="266"/>
            <ac:picMk id="6" creationId="{A7C62133-13D1-C8D2-3F66-3995A22798BC}"/>
          </ac:picMkLst>
        </pc:picChg>
        <pc:picChg chg="add del mod">
          <ac:chgData name="Karl Skretting" userId="ef5ad5a2-1eba-4f43-abc9-0604bb585803" providerId="ADAL" clId="{52961390-B47A-4490-82CA-9CD86DF958D7}" dt="2023-03-24T10:42:33.838" v="2901" actId="478"/>
          <ac:picMkLst>
            <pc:docMk/>
            <pc:sldMk cId="645948392" sldId="266"/>
            <ac:picMk id="10" creationId="{E5ABCAF1-3638-7C92-0381-F321B06BD6B3}"/>
          </ac:picMkLst>
        </pc:picChg>
        <pc:picChg chg="add mod">
          <ac:chgData name="Karl Skretting" userId="ef5ad5a2-1eba-4f43-abc9-0604bb585803" providerId="ADAL" clId="{52961390-B47A-4490-82CA-9CD86DF958D7}" dt="2023-03-24T10:43:48.252" v="2904" actId="962"/>
          <ac:picMkLst>
            <pc:docMk/>
            <pc:sldMk cId="645948392" sldId="266"/>
            <ac:picMk id="14" creationId="{0319D8E4-05A7-5812-28E8-640F0F6B18D2}"/>
          </ac:picMkLst>
        </pc:picChg>
      </pc:sldChg>
      <pc:sldChg chg="del">
        <pc:chgData name="Karl Skretting" userId="ef5ad5a2-1eba-4f43-abc9-0604bb585803" providerId="ADAL" clId="{52961390-B47A-4490-82CA-9CD86DF958D7}" dt="2023-03-24T08:12:21.733" v="1004" actId="47"/>
        <pc:sldMkLst>
          <pc:docMk/>
          <pc:sldMk cId="674252835" sldId="266"/>
        </pc:sldMkLst>
      </pc:sldChg>
      <pc:sldChg chg="addSp delSp modSp add mod">
        <pc:chgData name="Karl Skretting" userId="ef5ad5a2-1eba-4f43-abc9-0604bb585803" providerId="ADAL" clId="{52961390-B47A-4490-82CA-9CD86DF958D7}" dt="2023-06-01T07:57:15.853" v="8688" actId="478"/>
        <pc:sldMkLst>
          <pc:docMk/>
          <pc:sldMk cId="965696131" sldId="267"/>
        </pc:sldMkLst>
        <pc:spChg chg="del">
          <ac:chgData name="Karl Skretting" userId="ef5ad5a2-1eba-4f43-abc9-0604bb585803" providerId="ADAL" clId="{52961390-B47A-4490-82CA-9CD86DF958D7}" dt="2023-04-19T07:45:25.160" v="5693" actId="478"/>
          <ac:spMkLst>
            <pc:docMk/>
            <pc:sldMk cId="965696131" sldId="267"/>
            <ac:spMk id="2" creationId="{C8971A60-DFAC-9E2D-7399-6EBF5730D85F}"/>
          </ac:spMkLst>
        </pc:spChg>
        <pc:spChg chg="add del mod">
          <ac:chgData name="Karl Skretting" userId="ef5ad5a2-1eba-4f43-abc9-0604bb585803" providerId="ADAL" clId="{52961390-B47A-4490-82CA-9CD86DF958D7}" dt="2023-04-19T07:48:22.030" v="5696" actId="478"/>
          <ac:spMkLst>
            <pc:docMk/>
            <pc:sldMk cId="965696131" sldId="267"/>
            <ac:spMk id="5" creationId="{261A5EAF-B561-46D1-CAD4-3D3A945D9503}"/>
          </ac:spMkLst>
        </pc:spChg>
        <pc:spChg chg="add mod">
          <ac:chgData name="Karl Skretting" userId="ef5ad5a2-1eba-4f43-abc9-0604bb585803" providerId="ADAL" clId="{52961390-B47A-4490-82CA-9CD86DF958D7}" dt="2023-04-19T07:45:33.080" v="5694"/>
          <ac:spMkLst>
            <pc:docMk/>
            <pc:sldMk cId="965696131" sldId="267"/>
            <ac:spMk id="6" creationId="{271ED20E-DA08-C7E3-31E7-0C6AC2F84485}"/>
          </ac:spMkLst>
        </pc:spChg>
        <pc:spChg chg="add del mod">
          <ac:chgData name="Karl Skretting" userId="ef5ad5a2-1eba-4f43-abc9-0604bb585803" providerId="ADAL" clId="{52961390-B47A-4490-82CA-9CD86DF958D7}" dt="2023-04-19T09:43:01.887" v="6357"/>
          <ac:spMkLst>
            <pc:docMk/>
            <pc:sldMk cId="965696131" sldId="267"/>
            <ac:spMk id="7" creationId="{36A833BF-7988-9176-502E-8181864511F3}"/>
          </ac:spMkLst>
        </pc:spChg>
        <pc:spChg chg="add del mod">
          <ac:chgData name="Karl Skretting" userId="ef5ad5a2-1eba-4f43-abc9-0604bb585803" providerId="ADAL" clId="{52961390-B47A-4490-82CA-9CD86DF958D7}" dt="2023-06-01T07:57:15.853" v="8688" actId="478"/>
          <ac:spMkLst>
            <pc:docMk/>
            <pc:sldMk cId="965696131" sldId="267"/>
            <ac:spMk id="8" creationId="{81C8E7D7-321F-DF78-A44D-5C9C9C6EB346}"/>
          </ac:spMkLst>
        </pc:spChg>
      </pc:sldChg>
      <pc:sldChg chg="del">
        <pc:chgData name="Karl Skretting" userId="ef5ad5a2-1eba-4f43-abc9-0604bb585803" providerId="ADAL" clId="{52961390-B47A-4490-82CA-9CD86DF958D7}" dt="2023-03-24T08:12:22.804" v="1005" actId="47"/>
        <pc:sldMkLst>
          <pc:docMk/>
          <pc:sldMk cId="1156049729" sldId="267"/>
        </pc:sldMkLst>
      </pc:sldChg>
      <pc:sldChg chg="addSp delSp modSp add mod ord">
        <pc:chgData name="Karl Skretting" userId="ef5ad5a2-1eba-4f43-abc9-0604bb585803" providerId="ADAL" clId="{52961390-B47A-4490-82CA-9CD86DF958D7}" dt="2023-04-19T08:48:09.059" v="6011"/>
        <pc:sldMkLst>
          <pc:docMk/>
          <pc:sldMk cId="3891985749" sldId="268"/>
        </pc:sldMkLst>
        <pc:spChg chg="add mod">
          <ac:chgData name="Karl Skretting" userId="ef5ad5a2-1eba-4f43-abc9-0604bb585803" providerId="ADAL" clId="{52961390-B47A-4490-82CA-9CD86DF958D7}" dt="2023-04-19T07:36:29.405" v="5676"/>
          <ac:spMkLst>
            <pc:docMk/>
            <pc:sldMk cId="3891985749" sldId="268"/>
            <ac:spMk id="3" creationId="{4232DC57-7C69-9DBA-A5E2-0929BE00F099}"/>
          </ac:spMkLst>
        </pc:spChg>
        <pc:spChg chg="add del mod">
          <ac:chgData name="Karl Skretting" userId="ef5ad5a2-1eba-4f43-abc9-0604bb585803" providerId="ADAL" clId="{52961390-B47A-4490-82CA-9CD86DF958D7}" dt="2023-03-24T10:48:04.192" v="2907" actId="931"/>
          <ac:spMkLst>
            <pc:docMk/>
            <pc:sldMk cId="3891985749" sldId="268"/>
            <ac:spMk id="5" creationId="{4680418F-4157-7FFB-4767-EBEADF378BA8}"/>
          </ac:spMkLst>
        </pc:spChg>
        <pc:picChg chg="add mod">
          <ac:chgData name="Karl Skretting" userId="ef5ad5a2-1eba-4f43-abc9-0604bb585803" providerId="ADAL" clId="{52961390-B47A-4490-82CA-9CD86DF958D7}" dt="2023-03-24T10:48:05.099" v="2909" actId="962"/>
          <ac:picMkLst>
            <pc:docMk/>
            <pc:sldMk cId="3891985749" sldId="268"/>
            <ac:picMk id="7" creationId="{A0B30EDC-D8FE-5FAB-09AA-D3C451C5FE47}"/>
          </ac:picMkLst>
        </pc:picChg>
        <pc:picChg chg="del">
          <ac:chgData name="Karl Skretting" userId="ef5ad5a2-1eba-4f43-abc9-0604bb585803" providerId="ADAL" clId="{52961390-B47A-4490-82CA-9CD86DF958D7}" dt="2023-03-24T10:47:59.725" v="2906" actId="478"/>
          <ac:picMkLst>
            <pc:docMk/>
            <pc:sldMk cId="3891985749" sldId="268"/>
            <ac:picMk id="10" creationId="{E5ABCAF1-3638-7C92-0381-F321B06BD6B3}"/>
          </ac:picMkLst>
        </pc:picChg>
      </pc:sldChg>
      <pc:sldChg chg="modSp new mod">
        <pc:chgData name="Karl Skretting" userId="ef5ad5a2-1eba-4f43-abc9-0604bb585803" providerId="ADAL" clId="{52961390-B47A-4490-82CA-9CD86DF958D7}" dt="2023-04-19T08:36:09.077" v="5720" actId="20577"/>
        <pc:sldMkLst>
          <pc:docMk/>
          <pc:sldMk cId="1028953532" sldId="269"/>
        </pc:sldMkLst>
        <pc:spChg chg="mod">
          <ac:chgData name="Karl Skretting" userId="ef5ad5a2-1eba-4f43-abc9-0604bb585803" providerId="ADAL" clId="{52961390-B47A-4490-82CA-9CD86DF958D7}" dt="2023-03-24T10:50:20.930" v="2922" actId="20577"/>
          <ac:spMkLst>
            <pc:docMk/>
            <pc:sldMk cId="1028953532" sldId="269"/>
            <ac:spMk id="2" creationId="{2BC1762B-2CF6-54E4-CE68-F697364A8EE8}"/>
          </ac:spMkLst>
        </pc:spChg>
        <pc:spChg chg="mod">
          <ac:chgData name="Karl Skretting" userId="ef5ad5a2-1eba-4f43-abc9-0604bb585803" providerId="ADAL" clId="{52961390-B47A-4490-82CA-9CD86DF958D7}" dt="2023-04-19T08:36:09.077" v="5720" actId="20577"/>
          <ac:spMkLst>
            <pc:docMk/>
            <pc:sldMk cId="1028953532" sldId="269"/>
            <ac:spMk id="3" creationId="{9B30F06C-00A6-864C-5547-AF4DA88EB8D1}"/>
          </ac:spMkLst>
        </pc:spChg>
      </pc:sldChg>
      <pc:sldChg chg="new del">
        <pc:chgData name="Karl Skretting" userId="ef5ad5a2-1eba-4f43-abc9-0604bb585803" providerId="ADAL" clId="{52961390-B47A-4490-82CA-9CD86DF958D7}" dt="2023-03-24T10:50:06.980" v="2911" actId="47"/>
        <pc:sldMkLst>
          <pc:docMk/>
          <pc:sldMk cId="2909515298" sldId="269"/>
        </pc:sldMkLst>
      </pc:sldChg>
      <pc:sldChg chg="modSp new mod">
        <pc:chgData name="Karl Skretting" userId="ef5ad5a2-1eba-4f43-abc9-0604bb585803" providerId="ADAL" clId="{52961390-B47A-4490-82CA-9CD86DF958D7}" dt="2023-06-01T08:00:54.031" v="8728" actId="20577"/>
        <pc:sldMkLst>
          <pc:docMk/>
          <pc:sldMk cId="1322893113" sldId="270"/>
        </pc:sldMkLst>
        <pc:spChg chg="mod">
          <ac:chgData name="Karl Skretting" userId="ef5ad5a2-1eba-4f43-abc9-0604bb585803" providerId="ADAL" clId="{52961390-B47A-4490-82CA-9CD86DF958D7}" dt="2023-03-24T11:38:00.374" v="3831" actId="20577"/>
          <ac:spMkLst>
            <pc:docMk/>
            <pc:sldMk cId="1322893113" sldId="270"/>
            <ac:spMk id="2" creationId="{65D25D1C-1DD0-22C3-70DE-D0465D434FF9}"/>
          </ac:spMkLst>
        </pc:spChg>
        <pc:spChg chg="mod">
          <ac:chgData name="Karl Skretting" userId="ef5ad5a2-1eba-4f43-abc9-0604bb585803" providerId="ADAL" clId="{52961390-B47A-4490-82CA-9CD86DF958D7}" dt="2023-06-01T08:00:54.031" v="8728" actId="20577"/>
          <ac:spMkLst>
            <pc:docMk/>
            <pc:sldMk cId="1322893113" sldId="270"/>
            <ac:spMk id="3" creationId="{318C8FFA-B1B8-FF86-5663-ACE4A48E320A}"/>
          </ac:spMkLst>
        </pc:spChg>
      </pc:sldChg>
      <pc:sldChg chg="modSp add mod">
        <pc:chgData name="Karl Skretting" userId="ef5ad5a2-1eba-4f43-abc9-0604bb585803" providerId="ADAL" clId="{52961390-B47A-4490-82CA-9CD86DF958D7}" dt="2023-05-11T13:44:51.501" v="7012" actId="20577"/>
        <pc:sldMkLst>
          <pc:docMk/>
          <pc:sldMk cId="1676697113" sldId="271"/>
        </pc:sldMkLst>
        <pc:spChg chg="mod">
          <ac:chgData name="Karl Skretting" userId="ef5ad5a2-1eba-4f43-abc9-0604bb585803" providerId="ADAL" clId="{52961390-B47A-4490-82CA-9CD86DF958D7}" dt="2023-05-11T13:44:51.501" v="7012" actId="20577"/>
          <ac:spMkLst>
            <pc:docMk/>
            <pc:sldMk cId="1676697113" sldId="271"/>
            <ac:spMk id="3" creationId="{318C8FFA-B1B8-FF86-5663-ACE4A48E320A}"/>
          </ac:spMkLst>
        </pc:spChg>
      </pc:sldChg>
      <pc:sldChg chg="addSp delSp modSp add mod ord">
        <pc:chgData name="Karl Skretting" userId="ef5ad5a2-1eba-4f43-abc9-0604bb585803" providerId="ADAL" clId="{52961390-B47A-4490-82CA-9CD86DF958D7}" dt="2023-04-19T08:45:59.021" v="5820"/>
        <pc:sldMkLst>
          <pc:docMk/>
          <pc:sldMk cId="1758912738" sldId="272"/>
        </pc:sldMkLst>
        <pc:spChg chg="mod">
          <ac:chgData name="Karl Skretting" userId="ef5ad5a2-1eba-4f43-abc9-0604bb585803" providerId="ADAL" clId="{52961390-B47A-4490-82CA-9CD86DF958D7}" dt="2023-04-19T08:41:47.308" v="5763" actId="6549"/>
          <ac:spMkLst>
            <pc:docMk/>
            <pc:sldMk cId="1758912738" sldId="272"/>
            <ac:spMk id="2" creationId="{C8971A60-DFAC-9E2D-7399-6EBF5730D85F}"/>
          </ac:spMkLst>
        </pc:spChg>
        <pc:spChg chg="add mod">
          <ac:chgData name="Karl Skretting" userId="ef5ad5a2-1eba-4f43-abc9-0604bb585803" providerId="ADAL" clId="{52961390-B47A-4490-82CA-9CD86DF958D7}" dt="2023-04-19T08:45:59.021" v="5820"/>
          <ac:spMkLst>
            <pc:docMk/>
            <pc:sldMk cId="1758912738" sldId="272"/>
            <ac:spMk id="3" creationId="{DB479A7D-27F0-15CA-EB5A-F42DB102BB21}"/>
          </ac:spMkLst>
        </pc:spChg>
        <pc:spChg chg="mod">
          <ac:chgData name="Karl Skretting" userId="ef5ad5a2-1eba-4f43-abc9-0604bb585803" providerId="ADAL" clId="{52961390-B47A-4490-82CA-9CD86DF958D7}" dt="2023-03-24T13:40:50.286" v="5355" actId="20577"/>
          <ac:spMkLst>
            <pc:docMk/>
            <pc:sldMk cId="1758912738" sldId="272"/>
            <ac:spMk id="4" creationId="{4B6C20AB-3D85-49C5-8E2A-3D77044D4540}"/>
          </ac:spMkLst>
        </pc:spChg>
        <pc:spChg chg="add del mod">
          <ac:chgData name="Karl Skretting" userId="ef5ad5a2-1eba-4f43-abc9-0604bb585803" providerId="ADAL" clId="{52961390-B47A-4490-82CA-9CD86DF958D7}" dt="2023-03-24T13:56:10.721" v="5357" actId="931"/>
          <ac:spMkLst>
            <pc:docMk/>
            <pc:sldMk cId="1758912738" sldId="272"/>
            <ac:spMk id="5" creationId="{C2BBEA4B-079D-7912-C46E-51315709BA21}"/>
          </ac:spMkLst>
        </pc:spChg>
        <pc:picChg chg="add mod">
          <ac:chgData name="Karl Skretting" userId="ef5ad5a2-1eba-4f43-abc9-0604bb585803" providerId="ADAL" clId="{52961390-B47A-4490-82CA-9CD86DF958D7}" dt="2023-03-24T13:56:13.120" v="5359" actId="962"/>
          <ac:picMkLst>
            <pc:docMk/>
            <pc:sldMk cId="1758912738" sldId="272"/>
            <ac:picMk id="7" creationId="{E63863B3-DC56-882E-ADBB-FCC02F8DE7C8}"/>
          </ac:picMkLst>
        </pc:picChg>
        <pc:picChg chg="del">
          <ac:chgData name="Karl Skretting" userId="ef5ad5a2-1eba-4f43-abc9-0604bb585803" providerId="ADAL" clId="{52961390-B47A-4490-82CA-9CD86DF958D7}" dt="2023-03-24T13:41:03.524" v="5356" actId="478"/>
          <ac:picMkLst>
            <pc:docMk/>
            <pc:sldMk cId="1758912738" sldId="272"/>
            <ac:picMk id="10" creationId="{E5ABCAF1-3638-7C92-0381-F321B06BD6B3}"/>
          </ac:picMkLst>
        </pc:picChg>
      </pc:sldChg>
      <pc:sldChg chg="addSp delSp modSp add mod">
        <pc:chgData name="Karl Skretting" userId="ef5ad5a2-1eba-4f43-abc9-0604bb585803" providerId="ADAL" clId="{52961390-B47A-4490-82CA-9CD86DF958D7}" dt="2023-04-19T08:45:48.761" v="5819"/>
        <pc:sldMkLst>
          <pc:docMk/>
          <pc:sldMk cId="4072169692" sldId="273"/>
        </pc:sldMkLst>
        <pc:spChg chg="mod">
          <ac:chgData name="Karl Skretting" userId="ef5ad5a2-1eba-4f43-abc9-0604bb585803" providerId="ADAL" clId="{52961390-B47A-4490-82CA-9CD86DF958D7}" dt="2023-04-19T08:39:50.829" v="5751" actId="6549"/>
          <ac:spMkLst>
            <pc:docMk/>
            <pc:sldMk cId="4072169692" sldId="273"/>
            <ac:spMk id="2" creationId="{C8971A60-DFAC-9E2D-7399-6EBF5730D85F}"/>
          </ac:spMkLst>
        </pc:spChg>
        <pc:spChg chg="add mod">
          <ac:chgData name="Karl Skretting" userId="ef5ad5a2-1eba-4f43-abc9-0604bb585803" providerId="ADAL" clId="{52961390-B47A-4490-82CA-9CD86DF958D7}" dt="2023-04-19T08:45:48.761" v="5819"/>
          <ac:spMkLst>
            <pc:docMk/>
            <pc:sldMk cId="4072169692" sldId="273"/>
            <ac:spMk id="3" creationId="{7859B367-7BCA-AC79-35F7-E03493773ADE}"/>
          </ac:spMkLst>
        </pc:spChg>
        <pc:spChg chg="add del mod">
          <ac:chgData name="Karl Skretting" userId="ef5ad5a2-1eba-4f43-abc9-0604bb585803" providerId="ADAL" clId="{52961390-B47A-4490-82CA-9CD86DF958D7}" dt="2023-03-24T13:59:20.894" v="5362" actId="931"/>
          <ac:spMkLst>
            <pc:docMk/>
            <pc:sldMk cId="4072169692" sldId="273"/>
            <ac:spMk id="5" creationId="{06E2A990-27A3-A1CB-1B0F-7727123FAA40}"/>
          </ac:spMkLst>
        </pc:spChg>
        <pc:picChg chg="del">
          <ac:chgData name="Karl Skretting" userId="ef5ad5a2-1eba-4f43-abc9-0604bb585803" providerId="ADAL" clId="{52961390-B47A-4490-82CA-9CD86DF958D7}" dt="2023-03-24T13:59:13.699" v="5361" actId="478"/>
          <ac:picMkLst>
            <pc:docMk/>
            <pc:sldMk cId="4072169692" sldId="273"/>
            <ac:picMk id="7" creationId="{E63863B3-DC56-882E-ADBB-FCC02F8DE7C8}"/>
          </ac:picMkLst>
        </pc:picChg>
        <pc:picChg chg="add mod">
          <ac:chgData name="Karl Skretting" userId="ef5ad5a2-1eba-4f43-abc9-0604bb585803" providerId="ADAL" clId="{52961390-B47A-4490-82CA-9CD86DF958D7}" dt="2023-03-24T13:59:20.894" v="5362" actId="931"/>
          <ac:picMkLst>
            <pc:docMk/>
            <pc:sldMk cId="4072169692" sldId="273"/>
            <ac:picMk id="8" creationId="{C31C2465-CFF3-9881-5FEA-93404AFAE9C8}"/>
          </ac:picMkLst>
        </pc:picChg>
        <pc:picChg chg="add mod">
          <ac:chgData name="Karl Skretting" userId="ef5ad5a2-1eba-4f43-abc9-0604bb585803" providerId="ADAL" clId="{52961390-B47A-4490-82CA-9CD86DF958D7}" dt="2023-03-24T13:59:39.267" v="5363"/>
          <ac:picMkLst>
            <pc:docMk/>
            <pc:sldMk cId="4072169692" sldId="273"/>
            <ac:picMk id="9" creationId="{83A61BBE-58F1-9E0A-B287-AB70C4E19F1E}"/>
          </ac:picMkLst>
        </pc:picChg>
      </pc:sldChg>
      <pc:sldChg chg="addSp delSp modSp add mod">
        <pc:chgData name="Karl Skretting" userId="ef5ad5a2-1eba-4f43-abc9-0604bb585803" providerId="ADAL" clId="{52961390-B47A-4490-82CA-9CD86DF958D7}" dt="2023-04-19T08:39:31.666" v="5739" actId="6549"/>
        <pc:sldMkLst>
          <pc:docMk/>
          <pc:sldMk cId="4293942174" sldId="274"/>
        </pc:sldMkLst>
        <pc:spChg chg="mod">
          <ac:chgData name="Karl Skretting" userId="ef5ad5a2-1eba-4f43-abc9-0604bb585803" providerId="ADAL" clId="{52961390-B47A-4490-82CA-9CD86DF958D7}" dt="2023-04-19T08:39:31.666" v="5739" actId="6549"/>
          <ac:spMkLst>
            <pc:docMk/>
            <pc:sldMk cId="4293942174" sldId="274"/>
            <ac:spMk id="2" creationId="{C8971A60-DFAC-9E2D-7399-6EBF5730D85F}"/>
          </ac:spMkLst>
        </pc:spChg>
        <pc:spChg chg="add mod">
          <ac:chgData name="Karl Skretting" userId="ef5ad5a2-1eba-4f43-abc9-0604bb585803" providerId="ADAL" clId="{52961390-B47A-4490-82CA-9CD86DF958D7}" dt="2023-04-19T08:38:59.177" v="5726"/>
          <ac:spMkLst>
            <pc:docMk/>
            <pc:sldMk cId="4293942174" sldId="274"/>
            <ac:spMk id="3" creationId="{9346C8E5-63B4-14F1-761A-290B062C9183}"/>
          </ac:spMkLst>
        </pc:spChg>
        <pc:spChg chg="add del mod">
          <ac:chgData name="Karl Skretting" userId="ef5ad5a2-1eba-4f43-abc9-0604bb585803" providerId="ADAL" clId="{52961390-B47A-4490-82CA-9CD86DF958D7}" dt="2023-03-24T14:01:30.227" v="5367" actId="931"/>
          <ac:spMkLst>
            <pc:docMk/>
            <pc:sldMk cId="4293942174" sldId="274"/>
            <ac:spMk id="5" creationId="{361E4AA4-DB08-E2C7-2FE2-21704E110B34}"/>
          </ac:spMkLst>
        </pc:spChg>
        <pc:picChg chg="add mod">
          <ac:chgData name="Karl Skretting" userId="ef5ad5a2-1eba-4f43-abc9-0604bb585803" providerId="ADAL" clId="{52961390-B47A-4490-82CA-9CD86DF958D7}" dt="2023-03-24T14:01:31.200" v="5369" actId="962"/>
          <ac:picMkLst>
            <pc:docMk/>
            <pc:sldMk cId="4293942174" sldId="274"/>
            <ac:picMk id="7" creationId="{BC974D84-A460-324B-46A8-F4D29BCEF4C9}"/>
          </ac:picMkLst>
        </pc:picChg>
        <pc:picChg chg="del">
          <ac:chgData name="Karl Skretting" userId="ef5ad5a2-1eba-4f43-abc9-0604bb585803" providerId="ADAL" clId="{52961390-B47A-4490-82CA-9CD86DF958D7}" dt="2023-03-24T14:01:22.445" v="5366" actId="478"/>
          <ac:picMkLst>
            <pc:docMk/>
            <pc:sldMk cId="4293942174" sldId="274"/>
            <ac:picMk id="8" creationId="{C31C2465-CFF3-9881-5FEA-93404AFAE9C8}"/>
          </ac:picMkLst>
        </pc:picChg>
        <pc:picChg chg="del">
          <ac:chgData name="Karl Skretting" userId="ef5ad5a2-1eba-4f43-abc9-0604bb585803" providerId="ADAL" clId="{52961390-B47A-4490-82CA-9CD86DF958D7}" dt="2023-03-24T14:01:11.722" v="5365" actId="478"/>
          <ac:picMkLst>
            <pc:docMk/>
            <pc:sldMk cId="4293942174" sldId="274"/>
            <ac:picMk id="9" creationId="{83A61BBE-58F1-9E0A-B287-AB70C4E19F1E}"/>
          </ac:picMkLst>
        </pc:picChg>
      </pc:sldChg>
      <pc:sldChg chg="addSp delSp modSp add mod">
        <pc:chgData name="Karl Skretting" userId="ef5ad5a2-1eba-4f43-abc9-0604bb585803" providerId="ADAL" clId="{52961390-B47A-4490-82CA-9CD86DF958D7}" dt="2023-06-01T07:57:59.549" v="8689" actId="478"/>
        <pc:sldMkLst>
          <pc:docMk/>
          <pc:sldMk cId="2826879668" sldId="275"/>
        </pc:sldMkLst>
        <pc:spChg chg="add del mod">
          <ac:chgData name="Karl Skretting" userId="ef5ad5a2-1eba-4f43-abc9-0604bb585803" providerId="ADAL" clId="{52961390-B47A-4490-82CA-9CD86DF958D7}" dt="2023-04-19T07:50:18.229" v="5699" actId="478"/>
          <ac:spMkLst>
            <pc:docMk/>
            <pc:sldMk cId="2826879668" sldId="275"/>
            <ac:spMk id="3" creationId="{024E152B-63CB-CD5E-56F3-1CE1B6E67C3B}"/>
          </ac:spMkLst>
        </pc:spChg>
        <pc:spChg chg="mod ord">
          <ac:chgData name="Karl Skretting" userId="ef5ad5a2-1eba-4f43-abc9-0604bb585803" providerId="ADAL" clId="{52961390-B47A-4490-82CA-9CD86DF958D7}" dt="2023-05-15T08:46:47.035" v="7024" actId="20577"/>
          <ac:spMkLst>
            <pc:docMk/>
            <pc:sldMk cId="2826879668" sldId="275"/>
            <ac:spMk id="4" creationId="{4B6C20AB-3D85-49C5-8E2A-3D77044D4540}"/>
          </ac:spMkLst>
        </pc:spChg>
        <pc:spChg chg="add del mod">
          <ac:chgData name="Karl Skretting" userId="ef5ad5a2-1eba-4f43-abc9-0604bb585803" providerId="ADAL" clId="{52961390-B47A-4490-82CA-9CD86DF958D7}" dt="2023-04-19T09:34:53.612" v="6299" actId="931"/>
          <ac:spMkLst>
            <pc:docMk/>
            <pc:sldMk cId="2826879668" sldId="275"/>
            <ac:spMk id="7" creationId="{46755437-0F26-5DF1-5500-F0FBE6E75247}"/>
          </ac:spMkLst>
        </pc:spChg>
        <pc:spChg chg="add del mod">
          <ac:chgData name="Karl Skretting" userId="ef5ad5a2-1eba-4f43-abc9-0604bb585803" providerId="ADAL" clId="{52961390-B47A-4490-82CA-9CD86DF958D7}" dt="2023-06-01T07:57:59.549" v="8689" actId="478"/>
          <ac:spMkLst>
            <pc:docMk/>
            <pc:sldMk cId="2826879668" sldId="275"/>
            <ac:spMk id="11" creationId="{9932387E-8712-ADF7-ED72-905BBF48D735}"/>
          </ac:spMkLst>
        </pc:spChg>
        <pc:picChg chg="add mod">
          <ac:chgData name="Karl Skretting" userId="ef5ad5a2-1eba-4f43-abc9-0604bb585803" providerId="ADAL" clId="{52961390-B47A-4490-82CA-9CD86DF958D7}" dt="2023-04-19T09:34:55.899" v="6301" actId="962"/>
          <ac:picMkLst>
            <pc:docMk/>
            <pc:sldMk cId="2826879668" sldId="275"/>
            <ac:picMk id="9" creationId="{F33BB29E-3074-CED5-5E0C-7044A2DA18FC}"/>
          </ac:picMkLst>
        </pc:picChg>
        <pc:picChg chg="add del">
          <ac:chgData name="Karl Skretting" userId="ef5ad5a2-1eba-4f43-abc9-0604bb585803" providerId="ADAL" clId="{52961390-B47A-4490-82CA-9CD86DF958D7}" dt="2023-04-19T09:34:30.524" v="6298" actId="478"/>
          <ac:picMkLst>
            <pc:docMk/>
            <pc:sldMk cId="2826879668" sldId="275"/>
            <ac:picMk id="10" creationId="{E5ABCAF1-3638-7C92-0381-F321B06BD6B3}"/>
          </ac:picMkLst>
        </pc:picChg>
      </pc:sldChg>
      <pc:sldChg chg="modSp new mod">
        <pc:chgData name="Karl Skretting" userId="ef5ad5a2-1eba-4f43-abc9-0604bb585803" providerId="ADAL" clId="{52961390-B47A-4490-82CA-9CD86DF958D7}" dt="2023-05-15T09:58:57.345" v="8685" actId="20577"/>
        <pc:sldMkLst>
          <pc:docMk/>
          <pc:sldMk cId="3810380471" sldId="276"/>
        </pc:sldMkLst>
        <pc:spChg chg="mod">
          <ac:chgData name="Karl Skretting" userId="ef5ad5a2-1eba-4f43-abc9-0604bb585803" providerId="ADAL" clId="{52961390-B47A-4490-82CA-9CD86DF958D7}" dt="2023-04-19T08:46:30.998" v="5849" actId="20577"/>
          <ac:spMkLst>
            <pc:docMk/>
            <pc:sldMk cId="3810380471" sldId="276"/>
            <ac:spMk id="2" creationId="{093B0167-D175-9DFE-CACB-24F751EE8663}"/>
          </ac:spMkLst>
        </pc:spChg>
        <pc:spChg chg="mod">
          <ac:chgData name="Karl Skretting" userId="ef5ad5a2-1eba-4f43-abc9-0604bb585803" providerId="ADAL" clId="{52961390-B47A-4490-82CA-9CD86DF958D7}" dt="2023-05-15T09:58:57.345" v="8685" actId="20577"/>
          <ac:spMkLst>
            <pc:docMk/>
            <pc:sldMk cId="3810380471" sldId="276"/>
            <ac:spMk id="3" creationId="{10CB17C1-FCAA-1EC9-AF4D-02B0494E841D}"/>
          </ac:spMkLst>
        </pc:spChg>
      </pc:sldChg>
      <pc:sldChg chg="new del">
        <pc:chgData name="Karl Skretting" userId="ef5ad5a2-1eba-4f43-abc9-0604bb585803" providerId="ADAL" clId="{52961390-B47A-4490-82CA-9CD86DF958D7}" dt="2023-04-20T08:59:54.864" v="6389" actId="680"/>
        <pc:sldMkLst>
          <pc:docMk/>
          <pc:sldMk cId="2536361225" sldId="277"/>
        </pc:sldMkLst>
      </pc:sldChg>
      <pc:sldChg chg="addSp modSp new mod">
        <pc:chgData name="Karl Skretting" userId="ef5ad5a2-1eba-4f43-abc9-0604bb585803" providerId="ADAL" clId="{52961390-B47A-4490-82CA-9CD86DF958D7}" dt="2023-06-01T07:59:10.743" v="8694" actId="20577"/>
        <pc:sldMkLst>
          <pc:docMk/>
          <pc:sldMk cId="2740843842" sldId="277"/>
        </pc:sldMkLst>
        <pc:spChg chg="mod">
          <ac:chgData name="Karl Skretting" userId="ef5ad5a2-1eba-4f43-abc9-0604bb585803" providerId="ADAL" clId="{52961390-B47A-4490-82CA-9CD86DF958D7}" dt="2023-04-20T09:06:42.915" v="6450" actId="20577"/>
          <ac:spMkLst>
            <pc:docMk/>
            <pc:sldMk cId="2740843842" sldId="277"/>
            <ac:spMk id="2" creationId="{E7280D42-DF85-B27F-8D3C-2C5DDDA23B90}"/>
          </ac:spMkLst>
        </pc:spChg>
        <pc:graphicFrameChg chg="add mod modGraphic">
          <ac:chgData name="Karl Skretting" userId="ef5ad5a2-1eba-4f43-abc9-0604bb585803" providerId="ADAL" clId="{52961390-B47A-4490-82CA-9CD86DF958D7}" dt="2023-06-01T07:59:10.743" v="8694" actId="20577"/>
          <ac:graphicFrameMkLst>
            <pc:docMk/>
            <pc:sldMk cId="2740843842" sldId="277"/>
            <ac:graphicFrameMk id="3" creationId="{0FA15308-1276-3FF2-484B-D63B2D039C4C}"/>
          </ac:graphicFrameMkLst>
        </pc:graphicFrameChg>
      </pc:sldChg>
      <pc:sldChg chg="addSp delSp modSp add mod">
        <pc:chgData name="Karl Skretting" userId="ef5ad5a2-1eba-4f43-abc9-0604bb585803" providerId="ADAL" clId="{52961390-B47A-4490-82CA-9CD86DF958D7}" dt="2023-05-15T08:57:08.895" v="7175" actId="20577"/>
        <pc:sldMkLst>
          <pc:docMk/>
          <pc:sldMk cId="2659405659" sldId="278"/>
        </pc:sldMkLst>
        <pc:spChg chg="add del mod">
          <ac:chgData name="Karl Skretting" userId="ef5ad5a2-1eba-4f43-abc9-0604bb585803" providerId="ADAL" clId="{52961390-B47A-4490-82CA-9CD86DF958D7}" dt="2023-05-15T08:55:06.211" v="7112" actId="931"/>
          <ac:spMkLst>
            <pc:docMk/>
            <pc:sldMk cId="2659405659" sldId="278"/>
            <ac:spMk id="3" creationId="{D052983B-B845-4B40-2C93-4AE354DF87E9}"/>
          </ac:spMkLst>
        </pc:spChg>
        <pc:spChg chg="mod">
          <ac:chgData name="Karl Skretting" userId="ef5ad5a2-1eba-4f43-abc9-0604bb585803" providerId="ADAL" clId="{52961390-B47A-4490-82CA-9CD86DF958D7}" dt="2023-05-15T08:57:08.895" v="7175" actId="20577"/>
          <ac:spMkLst>
            <pc:docMk/>
            <pc:sldMk cId="2659405659" sldId="278"/>
            <ac:spMk id="4" creationId="{4B6C20AB-3D85-49C5-8E2A-3D77044D4540}"/>
          </ac:spMkLst>
        </pc:spChg>
        <pc:spChg chg="mod">
          <ac:chgData name="Karl Skretting" userId="ef5ad5a2-1eba-4f43-abc9-0604bb585803" providerId="ADAL" clId="{52961390-B47A-4490-82CA-9CD86DF958D7}" dt="2023-05-15T08:50:04.306" v="7056" actId="6549"/>
          <ac:spMkLst>
            <pc:docMk/>
            <pc:sldMk cId="2659405659" sldId="278"/>
            <ac:spMk id="11" creationId="{9932387E-8712-ADF7-ED72-905BBF48D735}"/>
          </ac:spMkLst>
        </pc:spChg>
        <pc:picChg chg="add mod">
          <ac:chgData name="Karl Skretting" userId="ef5ad5a2-1eba-4f43-abc9-0604bb585803" providerId="ADAL" clId="{52961390-B47A-4490-82CA-9CD86DF958D7}" dt="2023-05-15T08:55:07.987" v="7114" actId="962"/>
          <ac:picMkLst>
            <pc:docMk/>
            <pc:sldMk cId="2659405659" sldId="278"/>
            <ac:picMk id="7" creationId="{5C2DB802-A744-80D9-5B57-C8F9A07B49F9}"/>
          </ac:picMkLst>
        </pc:picChg>
        <pc:picChg chg="del">
          <ac:chgData name="Karl Skretting" userId="ef5ad5a2-1eba-4f43-abc9-0604bb585803" providerId="ADAL" clId="{52961390-B47A-4490-82CA-9CD86DF958D7}" dt="2023-05-15T08:48:20.426" v="7026" actId="478"/>
          <ac:picMkLst>
            <pc:docMk/>
            <pc:sldMk cId="2659405659" sldId="278"/>
            <ac:picMk id="9" creationId="{F33BB29E-3074-CED5-5E0C-7044A2DA18FC}"/>
          </ac:picMkLst>
        </pc:picChg>
      </pc:sldChg>
      <pc:sldChg chg="addSp delSp modSp add mod">
        <pc:chgData name="Karl Skretting" userId="ef5ad5a2-1eba-4f43-abc9-0604bb585803" providerId="ADAL" clId="{52961390-B47A-4490-82CA-9CD86DF958D7}" dt="2023-05-15T09:28:51.463" v="7770" actId="20577"/>
        <pc:sldMkLst>
          <pc:docMk/>
          <pc:sldMk cId="777012971" sldId="279"/>
        </pc:sldMkLst>
        <pc:spChg chg="mod">
          <ac:chgData name="Karl Skretting" userId="ef5ad5a2-1eba-4f43-abc9-0604bb585803" providerId="ADAL" clId="{52961390-B47A-4490-82CA-9CD86DF958D7}" dt="2023-05-15T09:17:11.141" v="7456" actId="14100"/>
          <ac:spMkLst>
            <pc:docMk/>
            <pc:sldMk cId="777012971" sldId="279"/>
            <ac:spMk id="2" creationId="{FDDA443A-628C-36D2-D9CF-666FA62FC0BE}"/>
          </ac:spMkLst>
        </pc:spChg>
        <pc:spChg chg="mod">
          <ac:chgData name="Karl Skretting" userId="ef5ad5a2-1eba-4f43-abc9-0604bb585803" providerId="ADAL" clId="{52961390-B47A-4490-82CA-9CD86DF958D7}" dt="2023-05-15T09:28:51.463" v="7770" actId="20577"/>
          <ac:spMkLst>
            <pc:docMk/>
            <pc:sldMk cId="777012971" sldId="279"/>
            <ac:spMk id="4" creationId="{10534F75-4130-9EBB-EC00-F04020552906}"/>
          </ac:spMkLst>
        </pc:spChg>
        <pc:spChg chg="add del mod">
          <ac:chgData name="Karl Skretting" userId="ef5ad5a2-1eba-4f43-abc9-0604bb585803" providerId="ADAL" clId="{52961390-B47A-4490-82CA-9CD86DF958D7}" dt="2023-05-15T09:18:10.242" v="7515" actId="931"/>
          <ac:spMkLst>
            <pc:docMk/>
            <pc:sldMk cId="777012971" sldId="279"/>
            <ac:spMk id="7" creationId="{11902A37-82BC-C781-7307-F4A6AD11C921}"/>
          </ac:spMkLst>
        </pc:spChg>
        <pc:spChg chg="add del mod">
          <ac:chgData name="Karl Skretting" userId="ef5ad5a2-1eba-4f43-abc9-0604bb585803" providerId="ADAL" clId="{52961390-B47A-4490-82CA-9CD86DF958D7}" dt="2023-05-15T09:18:49.360" v="7521" actId="478"/>
          <ac:spMkLst>
            <pc:docMk/>
            <pc:sldMk cId="777012971" sldId="279"/>
            <ac:spMk id="11" creationId="{BB9AE2B1-8F39-9075-7F3A-0650A82DC003}"/>
          </ac:spMkLst>
        </pc:spChg>
        <pc:picChg chg="del">
          <ac:chgData name="Karl Skretting" userId="ef5ad5a2-1eba-4f43-abc9-0604bb585803" providerId="ADAL" clId="{52961390-B47A-4490-82CA-9CD86DF958D7}" dt="2023-05-15T09:17:51.391" v="7512" actId="478"/>
          <ac:picMkLst>
            <pc:docMk/>
            <pc:sldMk cId="777012971" sldId="279"/>
            <ac:picMk id="6" creationId="{AC171527-2CB6-F1F9-6E04-151165B96ADE}"/>
          </ac:picMkLst>
        </pc:picChg>
        <pc:picChg chg="add del mod">
          <ac:chgData name="Karl Skretting" userId="ef5ad5a2-1eba-4f43-abc9-0604bb585803" providerId="ADAL" clId="{52961390-B47A-4490-82CA-9CD86DF958D7}" dt="2023-05-15T09:18:45.480" v="7520" actId="478"/>
          <ac:picMkLst>
            <pc:docMk/>
            <pc:sldMk cId="777012971" sldId="279"/>
            <ac:picMk id="9" creationId="{CC4D9F50-AB5F-F7CD-40E6-9B1889DF7BBD}"/>
          </ac:picMkLst>
        </pc:picChg>
        <pc:picChg chg="add mod">
          <ac:chgData name="Karl Skretting" userId="ef5ad5a2-1eba-4f43-abc9-0604bb585803" providerId="ADAL" clId="{52961390-B47A-4490-82CA-9CD86DF958D7}" dt="2023-05-15T09:20:26.395" v="7528" actId="1076"/>
          <ac:picMkLst>
            <pc:docMk/>
            <pc:sldMk cId="777012971" sldId="279"/>
            <ac:picMk id="13" creationId="{BFE5A995-6C17-D5CE-EC1A-5D8FCC614666}"/>
          </ac:picMkLst>
        </pc:picChg>
        <pc:picChg chg="add mod">
          <ac:chgData name="Karl Skretting" userId="ef5ad5a2-1eba-4f43-abc9-0604bb585803" providerId="ADAL" clId="{52961390-B47A-4490-82CA-9CD86DF958D7}" dt="2023-05-15T09:23:56.356" v="7585" actId="1076"/>
          <ac:picMkLst>
            <pc:docMk/>
            <pc:sldMk cId="777012971" sldId="279"/>
            <ac:picMk id="15" creationId="{9BD7B888-4341-5984-C3A6-C71415F66F65}"/>
          </ac:picMkLst>
        </pc:picChg>
      </pc:sldChg>
      <pc:sldChg chg="addSp delSp modSp add mod">
        <pc:chgData name="Karl Skretting" userId="ef5ad5a2-1eba-4f43-abc9-0604bb585803" providerId="ADAL" clId="{52961390-B47A-4490-82CA-9CD86DF958D7}" dt="2023-05-15T09:41:10.846" v="8248" actId="6549"/>
        <pc:sldMkLst>
          <pc:docMk/>
          <pc:sldMk cId="3017645081" sldId="280"/>
        </pc:sldMkLst>
        <pc:spChg chg="mod">
          <ac:chgData name="Karl Skretting" userId="ef5ad5a2-1eba-4f43-abc9-0604bb585803" providerId="ADAL" clId="{52961390-B47A-4490-82CA-9CD86DF958D7}" dt="2023-05-15T09:33:17.347" v="7871" actId="6549"/>
          <ac:spMkLst>
            <pc:docMk/>
            <pc:sldMk cId="3017645081" sldId="280"/>
            <ac:spMk id="2" creationId="{FDDA443A-628C-36D2-D9CF-666FA62FC0BE}"/>
          </ac:spMkLst>
        </pc:spChg>
        <pc:spChg chg="mod">
          <ac:chgData name="Karl Skretting" userId="ef5ad5a2-1eba-4f43-abc9-0604bb585803" providerId="ADAL" clId="{52961390-B47A-4490-82CA-9CD86DF958D7}" dt="2023-05-15T09:41:10.846" v="8248" actId="6549"/>
          <ac:spMkLst>
            <pc:docMk/>
            <pc:sldMk cId="3017645081" sldId="280"/>
            <ac:spMk id="4" creationId="{10534F75-4130-9EBB-EC00-F04020552906}"/>
          </ac:spMkLst>
        </pc:spChg>
        <pc:picChg chg="add mod">
          <ac:chgData name="Karl Skretting" userId="ef5ad5a2-1eba-4f43-abc9-0604bb585803" providerId="ADAL" clId="{52961390-B47A-4490-82CA-9CD86DF958D7}" dt="2023-05-15T09:33:55.175" v="7896" actId="1076"/>
          <ac:picMkLst>
            <pc:docMk/>
            <pc:sldMk cId="3017645081" sldId="280"/>
            <ac:picMk id="6" creationId="{EB246F8F-F216-7694-7A63-0DFC064D77CD}"/>
          </ac:picMkLst>
        </pc:picChg>
        <pc:picChg chg="del">
          <ac:chgData name="Karl Skretting" userId="ef5ad5a2-1eba-4f43-abc9-0604bb585803" providerId="ADAL" clId="{52961390-B47A-4490-82CA-9CD86DF958D7}" dt="2023-05-15T09:32:34.608" v="7810" actId="478"/>
          <ac:picMkLst>
            <pc:docMk/>
            <pc:sldMk cId="3017645081" sldId="280"/>
            <ac:picMk id="13" creationId="{BFE5A995-6C17-D5CE-EC1A-5D8FCC614666}"/>
          </ac:picMkLst>
        </pc:picChg>
        <pc:picChg chg="del">
          <ac:chgData name="Karl Skretting" userId="ef5ad5a2-1eba-4f43-abc9-0604bb585803" providerId="ADAL" clId="{52961390-B47A-4490-82CA-9CD86DF958D7}" dt="2023-05-15T09:32:33.722" v="7809" actId="478"/>
          <ac:picMkLst>
            <pc:docMk/>
            <pc:sldMk cId="3017645081" sldId="280"/>
            <ac:picMk id="15" creationId="{9BD7B888-4341-5984-C3A6-C71415F66F65}"/>
          </ac:picMkLst>
        </pc:picChg>
      </pc:sldChg>
      <pc:sldChg chg="add del">
        <pc:chgData name="Karl Skretting" userId="ef5ad5a2-1eba-4f43-abc9-0604bb585803" providerId="ADAL" clId="{52961390-B47A-4490-82CA-9CD86DF958D7}" dt="2023-05-15T09:17:58.290" v="7514"/>
        <pc:sldMkLst>
          <pc:docMk/>
          <pc:sldMk cId="3222744785" sldId="280"/>
        </pc:sldMkLst>
      </pc:sldChg>
      <pc:sldChg chg="addSp delSp modSp add mod">
        <pc:chgData name="Karl Skretting" userId="ef5ad5a2-1eba-4f43-abc9-0604bb585803" providerId="ADAL" clId="{52961390-B47A-4490-82CA-9CD86DF958D7}" dt="2023-05-15T09:55:58.842" v="8612" actId="20577"/>
        <pc:sldMkLst>
          <pc:docMk/>
          <pc:sldMk cId="3404507904" sldId="281"/>
        </pc:sldMkLst>
        <pc:spChg chg="mod">
          <ac:chgData name="Karl Skretting" userId="ef5ad5a2-1eba-4f43-abc9-0604bb585803" providerId="ADAL" clId="{52961390-B47A-4490-82CA-9CD86DF958D7}" dt="2023-05-15T09:46:46.985" v="8258" actId="20577"/>
          <ac:spMkLst>
            <pc:docMk/>
            <pc:sldMk cId="3404507904" sldId="281"/>
            <ac:spMk id="2" creationId="{FDDA443A-628C-36D2-D9CF-666FA62FC0BE}"/>
          </ac:spMkLst>
        </pc:spChg>
        <pc:spChg chg="mod">
          <ac:chgData name="Karl Skretting" userId="ef5ad5a2-1eba-4f43-abc9-0604bb585803" providerId="ADAL" clId="{52961390-B47A-4490-82CA-9CD86DF958D7}" dt="2023-05-15T09:55:58.842" v="8612" actId="20577"/>
          <ac:spMkLst>
            <pc:docMk/>
            <pc:sldMk cId="3404507904" sldId="281"/>
            <ac:spMk id="4" creationId="{10534F75-4130-9EBB-EC00-F04020552906}"/>
          </ac:spMkLst>
        </pc:spChg>
        <pc:picChg chg="del">
          <ac:chgData name="Karl Skretting" userId="ef5ad5a2-1eba-4f43-abc9-0604bb585803" providerId="ADAL" clId="{52961390-B47A-4490-82CA-9CD86DF958D7}" dt="2023-05-15T09:47:17.629" v="8297" actId="478"/>
          <ac:picMkLst>
            <pc:docMk/>
            <pc:sldMk cId="3404507904" sldId="281"/>
            <ac:picMk id="6" creationId="{EB246F8F-F216-7694-7A63-0DFC064D77CD}"/>
          </ac:picMkLst>
        </pc:picChg>
        <pc:picChg chg="add mod">
          <ac:chgData name="Karl Skretting" userId="ef5ad5a2-1eba-4f43-abc9-0604bb585803" providerId="ADAL" clId="{52961390-B47A-4490-82CA-9CD86DF958D7}" dt="2023-05-15T09:50:36.137" v="8338" actId="14100"/>
          <ac:picMkLst>
            <pc:docMk/>
            <pc:sldMk cId="3404507904" sldId="281"/>
            <ac:picMk id="7" creationId="{88D9AE1D-A7B2-2DEA-52C9-46B87D6A8B2B}"/>
          </ac:picMkLst>
        </pc:picChg>
        <pc:picChg chg="add mod">
          <ac:chgData name="Karl Skretting" userId="ef5ad5a2-1eba-4f43-abc9-0604bb585803" providerId="ADAL" clId="{52961390-B47A-4490-82CA-9CD86DF958D7}" dt="2023-05-15T09:50:41.014" v="8339" actId="1076"/>
          <ac:picMkLst>
            <pc:docMk/>
            <pc:sldMk cId="3404507904" sldId="281"/>
            <ac:picMk id="9" creationId="{02C6C0E9-69E2-F644-5F18-4D445B0FDCEE}"/>
          </ac:picMkLst>
        </pc:picChg>
      </pc:sldChg>
      <pc:sldChg chg="new del">
        <pc:chgData name="Karl Skretting" userId="ef5ad5a2-1eba-4f43-abc9-0604bb585803" providerId="ADAL" clId="{52961390-B47A-4490-82CA-9CD86DF958D7}" dt="2023-05-15T09:50:09.853" v="8332" actId="47"/>
        <pc:sldMkLst>
          <pc:docMk/>
          <pc:sldMk cId="354006121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7D8520-C7BD-4D0C-9D07-BFFA6EB43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D8F0949-B494-417C-BEB5-742439F05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F6FB56-0CA1-420B-88ED-61795816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2DFC-4FCD-4EDE-AD04-96AF59F57E8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11F1A7-96F1-4E46-8E9B-F74080FA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6C1A78-3EAC-472A-9E01-89CBF8BA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277F-0070-4518-A0AD-9A60DD7A1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60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A1A587-4BAF-4AA5-B4CC-D840DE77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3CF664C-DAC7-4FE5-972B-164EC80F4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DC8982-0DAE-4CF3-8D24-FCCEB20C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2DFC-4FCD-4EDE-AD04-96AF59F57E8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9AD5234-BA82-4050-A057-AB0698F2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78B54D-3875-4E1A-9189-A65BBC89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277F-0070-4518-A0AD-9A60DD7A1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3442679-1F3A-47BD-BB8A-D26071938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2320497-0E7B-4617-AFA8-30EEF1B1C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B0AB68-6780-4CB5-983A-876F6C4D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2DFC-4FCD-4EDE-AD04-96AF59F57E8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12FB0D-263A-403F-A44F-1A0831BB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BE978A-6983-4DB7-9216-49D3AB95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277F-0070-4518-A0AD-9A60DD7A1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7BE86C-845F-496D-BB8A-04F5CA85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5AF064-A1FB-4350-9BC2-3F478B16E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B86AA3-F343-4444-8D5E-8C29CDC9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2DFC-4FCD-4EDE-AD04-96AF59F57E8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E490D8-880A-4627-80DF-8078133A8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793F21-C753-41B4-972C-971494A8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277F-0070-4518-A0AD-9A60DD7A1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3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08B3D6-DB3E-4C78-A5BE-E7115771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D1FC73-13D7-45A6-A7B9-EC6FBAAB9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F8CE7B-76AC-4BF9-9651-B3626C7F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2DFC-4FCD-4EDE-AD04-96AF59F57E8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CC3153-0C50-4C6F-B01B-1DB06FE9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E6A777-430C-4D73-A710-62878B0E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277F-0070-4518-A0AD-9A60DD7A1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6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06979-4A1E-4539-936E-DA6790EA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8B37D4-2FAE-4B91-BE28-EFD558F28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281D41E-7D16-4E9A-B3CC-D5E5E4B30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D07870-C773-494E-8675-886DD32C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2DFC-4FCD-4EDE-AD04-96AF59F57E8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4D57EF9-7282-40CB-B39F-2CC3C4A8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F2522CD-6528-465D-995B-C5B8E180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277F-0070-4518-A0AD-9A60DD7A1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8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7CD58E-16B3-4CC9-B3C4-309974F5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8E0CE5-12D3-467E-AF2A-D1421DF3B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C284CD-B72D-4FAF-9EFC-6CD368F48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223BC2F-C008-4709-9EA8-A323B3EC8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C6726F2-EA19-4E1D-A8AB-F50D75860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E6A39BE-F572-4A6B-8DAB-E0E53694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2DFC-4FCD-4EDE-AD04-96AF59F57E8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99122D8-F10A-4F1E-82CD-EAD4AED7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119C1CA-BD63-4C9B-9F13-71455FD2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277F-0070-4518-A0AD-9A60DD7A1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5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D8ADBF-D64B-479C-B379-EDC0855A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275A873-456F-41D6-A0BD-7FDD3EEC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2DFC-4FCD-4EDE-AD04-96AF59F57E8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7F805B-F969-482E-82EA-95D0E532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CA628D9-3777-42E3-B8F6-10E98CA4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277F-0070-4518-A0AD-9A60DD7A1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9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495CD70-C27E-4DF5-94BE-491E6F70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2DFC-4FCD-4EDE-AD04-96AF59F57E8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594D616-3803-43E0-93A7-525A9115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5423846-D050-4C43-ADE8-981C2B6D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277F-0070-4518-A0AD-9A60DD7A1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7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07D38E-3FE7-42C6-8E58-40E89C08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BC65BA-00BF-46DE-950E-BED8C242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28C9AA5-E014-4A0C-B49B-DCCD706A9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E6D056-84B8-471E-AB8B-B0A3169B7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2DFC-4FCD-4EDE-AD04-96AF59F57E8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D4F037-C205-4C79-B320-D905A79B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C4E4A11-5D2B-4FD2-8000-52A0B741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277F-0070-4518-A0AD-9A60DD7A1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1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67424E-5054-41D9-8E46-B904EC17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9B95BCC-4277-463E-9814-6DD6A861D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C138AE8-338F-48A3-851F-CED3A6D01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16A9538-7B21-4297-B00D-A84CB383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2DFC-4FCD-4EDE-AD04-96AF59F57E8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F690E6-8E1B-4962-A2C0-E874CBFC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959EDCD-AF46-46C4-A40D-4BD96166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277F-0070-4518-A0AD-9A60DD7A1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6DD531B-544F-4BCB-B830-ABDCAB01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25D069-637F-4F1B-A2F6-500CFF90E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1AC0B4-11C9-4C98-967D-8032397CD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52DFC-4FCD-4EDE-AD04-96AF59F57E8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66CC58-F283-4548-85F1-9A2F1E102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4071A4-8FB8-45C8-AB2B-0A1A57EF0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277F-0070-4518-A0AD-9A60DD7A1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2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D30CDF-519C-43DF-BD21-B9C8043EE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48" y="475013"/>
            <a:ext cx="10521538" cy="1900052"/>
          </a:xfrm>
        </p:spPr>
        <p:txBody>
          <a:bodyPr>
            <a:noAutofit/>
          </a:bodyPr>
          <a:lstStyle/>
          <a:p>
            <a:r>
              <a:rPr lang="en-US" sz="4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Examples and Results of Point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4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pproximation Algorithms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54A2529-E7CF-4E6F-A1DF-A1BAA82B7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3822"/>
            <a:ext cx="9144000" cy="2683825"/>
          </a:xfrm>
        </p:spPr>
        <p:txBody>
          <a:bodyPr>
            <a:normAutofit/>
          </a:bodyPr>
          <a:lstStyle/>
          <a:p>
            <a:r>
              <a:rPr lang="en-GB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Karl Skretting</a:t>
            </a:r>
          </a:p>
          <a:p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Electrical and Computer </a:t>
            </a:r>
            <a:r>
              <a:rPr lang="en-GB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Engineering, </a:t>
            </a:r>
            <a:br>
              <a:rPr lang="en-GB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Stavanger, 4036 Stavanger, Norway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16256B9-6C24-CAC0-24EC-BB99C1AC18EC}"/>
              </a:ext>
            </a:extLst>
          </p:cNvPr>
          <p:cNvSpPr txBox="1"/>
          <p:nvPr/>
        </p:nvSpPr>
        <p:spPr>
          <a:xfrm>
            <a:off x="8013600" y="5925600"/>
            <a:ext cx="309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NOBIM 2023, 7-8 June, </a:t>
            </a:r>
            <a:r>
              <a:rPr lang="en-GB" dirty="0" err="1"/>
              <a:t>Tromsø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20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271ED20E-DA08-C7E3-31E7-0C6AC2F84485}"/>
              </a:ext>
            </a:extLst>
          </p:cNvPr>
          <p:cNvSpPr txBox="1">
            <a:spLocks/>
          </p:cNvSpPr>
          <p:nvPr/>
        </p:nvSpPr>
        <p:spPr>
          <a:xfrm>
            <a:off x="839788" y="629392"/>
            <a:ext cx="3932237" cy="121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/>
              <a:t>Reduced from 1916 </a:t>
            </a:r>
            <a:br>
              <a:rPr lang="en-GB"/>
            </a:br>
            <a:r>
              <a:rPr lang="en-GB"/>
              <a:t>to 100 points</a:t>
            </a:r>
            <a:endParaRPr lang="en-GB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932387E-8712-ADF7-ED72-905BBF48D735}"/>
              </a:ext>
            </a:extLst>
          </p:cNvPr>
          <p:cNvSpPr txBox="1"/>
          <p:nvPr/>
        </p:nvSpPr>
        <p:spPr>
          <a:xfrm>
            <a:off x="433449" y="6246911"/>
            <a:ext cx="2121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Results made by test_39().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6C20AB-3D85-49C5-8E2A-3D77044D4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920833"/>
            <a:ext cx="4771303" cy="412964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Combined RDP method, </a:t>
            </a:r>
            <a:r>
              <a:rPr lang="en-GB" dirty="0" err="1"/>
              <a:t>s+r+a</a:t>
            </a:r>
            <a:br>
              <a:rPr lang="en-GB" dirty="0"/>
            </a:br>
            <a:r>
              <a:rPr lang="en-GB" dirty="0"/>
              <a:t>Select 200 points</a:t>
            </a:r>
            <a:br>
              <a:rPr lang="en-GB" dirty="0"/>
            </a:br>
            <a:r>
              <a:rPr lang="en-GB" dirty="0"/>
              <a:t>Remove 100 points</a:t>
            </a:r>
            <a:br>
              <a:rPr lang="en-GB" dirty="0"/>
            </a:br>
            <a:r>
              <a:rPr lang="en-GB" dirty="0"/>
              <a:t>Adjust the remaining 100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RDP </a:t>
            </a:r>
            <a:r>
              <a:rPr lang="en-GB" dirty="0" err="1"/>
              <a:t>s+r+a</a:t>
            </a:r>
            <a:r>
              <a:rPr lang="en-GB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1519.2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Green lines in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Optimal solution, graph algorithm Always Forward Cardinality Constrained Shortest Path, AFCCSP: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1348.0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Blue lines in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AFCCSP + 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1172.2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Magenta lines in plot, knots not at red points/pixels but otherwise mainly flows AFCCSP </a:t>
            </a:r>
            <a:r>
              <a:rPr lang="en-GB" dirty="0" err="1"/>
              <a:t>blus</a:t>
            </a:r>
            <a:r>
              <a:rPr lang="en-GB" dirty="0"/>
              <a:t> lines</a:t>
            </a:r>
          </a:p>
        </p:txBody>
      </p:sp>
      <p:pic>
        <p:nvPicPr>
          <p:cNvPr id="7" name="Plassholder for innhold 6" descr="Et bilde som inneholder diagram, tekst, line, Plottdiagram&#10;&#10;Automatisk generert beskrivelse">
            <a:extLst>
              <a:ext uri="{FF2B5EF4-FFF2-40B4-BE49-F238E27FC236}">
                <a16:creationId xmlns:a16="http://schemas.microsoft.com/office/drawing/2014/main" id="{5C2DB802-A744-80D9-5B57-C8F9A07B4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97866"/>
            <a:ext cx="6172200" cy="4052743"/>
          </a:xfrm>
        </p:spPr>
      </p:pic>
    </p:spTree>
    <p:extLst>
      <p:ext uri="{BB962C8B-B14F-4D97-AF65-F5344CB8AC3E}">
        <p14:creationId xmlns:p14="http://schemas.microsoft.com/office/powerpoint/2010/main" val="265940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280D42-DF85-B27F-8D3C-2C5DDDA2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Australia results</a:t>
            </a:r>
          </a:p>
        </p:txBody>
      </p:sp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0FA15308-1276-3FF2-484B-D63B2D039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92858"/>
              </p:ext>
            </p:extLst>
          </p:nvPr>
        </p:nvGraphicFramePr>
        <p:xfrm>
          <a:off x="838200" y="1942825"/>
          <a:ext cx="8128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07291849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9712872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1030875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34305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996390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92888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RMSE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Time [s]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24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2259.6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04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RDP select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1965.4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2720.9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747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RDP remove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1964.2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2348.0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0.755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1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RDP adjust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1937.0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1519.2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74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AFCCSP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1946.2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1348.0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70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AFCCSP+fit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1978.5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1172.2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21.222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382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84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C1762B-2CF6-54E4-CE68-F697364A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30F06C-00A6-864C-5547-AF4DA88EB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Old problem, similarities to Linear Regression </a:t>
            </a:r>
          </a:p>
          <a:p>
            <a:pPr lvl="1"/>
            <a:r>
              <a:rPr lang="en-GB" dirty="0"/>
              <a:t>Developed more than 100 years ago</a:t>
            </a:r>
          </a:p>
          <a:p>
            <a:pPr lvl="1"/>
            <a:r>
              <a:rPr lang="en-GB" dirty="0"/>
              <a:t>Problem formulated as a small system of linear equations</a:t>
            </a:r>
          </a:p>
          <a:p>
            <a:r>
              <a:rPr lang="en-GB" dirty="0"/>
              <a:t>Curve fitting (theory developed mainly 50-30 years ago)</a:t>
            </a:r>
          </a:p>
          <a:p>
            <a:pPr lvl="1"/>
            <a:r>
              <a:rPr lang="en-GB" dirty="0"/>
              <a:t>Find piecewise polynomials or splines or Bezier curves to fit a set of points</a:t>
            </a:r>
          </a:p>
          <a:p>
            <a:pPr lvl="1"/>
            <a:r>
              <a:rPr lang="en-GB" dirty="0"/>
              <a:t>Need fixed knots (division points)</a:t>
            </a:r>
          </a:p>
          <a:p>
            <a:pPr lvl="1"/>
            <a:r>
              <a:rPr lang="en-GB" dirty="0"/>
              <a:t>Also formulated as a (large) system of linear equations</a:t>
            </a:r>
          </a:p>
          <a:p>
            <a:pPr lvl="1"/>
            <a:r>
              <a:rPr lang="en-GB" dirty="0" err="1"/>
              <a:t>Matlab</a:t>
            </a:r>
            <a:r>
              <a:rPr lang="en-GB" dirty="0"/>
              <a:t> (also similar tools or libraries in other programs/languages)</a:t>
            </a:r>
          </a:p>
          <a:p>
            <a:pPr lvl="2"/>
            <a:r>
              <a:rPr lang="en-GB" dirty="0"/>
              <a:t>Piecewise polynomials: </a:t>
            </a:r>
            <a:r>
              <a:rPr lang="en-GB" dirty="0" err="1"/>
              <a:t>ppform</a:t>
            </a:r>
            <a:r>
              <a:rPr lang="en-GB" dirty="0"/>
              <a:t>, splines, NURBS,</a:t>
            </a:r>
          </a:p>
          <a:p>
            <a:pPr lvl="2"/>
            <a:r>
              <a:rPr lang="en-GB" dirty="0"/>
              <a:t>Curve fitting toolbox, NURBS, Optimization toolbox, Wavelet toolbox</a:t>
            </a:r>
          </a:p>
          <a:p>
            <a:pPr lvl="2"/>
            <a:r>
              <a:rPr lang="en-GB" dirty="0"/>
              <a:t>MathWorks File Exchange: </a:t>
            </a:r>
            <a:r>
              <a:rPr lang="en-GB" dirty="0" err="1"/>
              <a:t>splinefit.m</a:t>
            </a:r>
            <a:r>
              <a:rPr lang="en-GB" dirty="0"/>
              <a:t> (J. Lundgren), </a:t>
            </a:r>
            <a:r>
              <a:rPr lang="en-GB" dirty="0" err="1"/>
              <a:t>ppfit.m</a:t>
            </a:r>
            <a:r>
              <a:rPr lang="en-GB" dirty="0"/>
              <a:t> (K. Skretting)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95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D25D1C-1DD0-22C3-70DE-D0465D43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8C8FFA-B1B8-FF86-5663-ACE4A48E3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Splines and NURBS use fixed knots</a:t>
            </a:r>
          </a:p>
          <a:p>
            <a:r>
              <a:rPr lang="en-GB" dirty="0"/>
              <a:t>Not fixed knots </a:t>
            </a:r>
            <a:r>
              <a:rPr lang="en-GB" dirty="0">
                <a:sym typeface="Wingdings" panose="05000000000000000000" pitchFamily="2" charset="2"/>
              </a:rPr>
              <a:t> more difficult problems (NP-complete)</a:t>
            </a:r>
          </a:p>
          <a:p>
            <a:r>
              <a:rPr lang="en-GB" dirty="0">
                <a:sym typeface="Wingdings" panose="05000000000000000000" pitchFamily="2" charset="2"/>
              </a:rPr>
              <a:t>Graph algorithms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CCSP Cardinality Constrained Shortest Path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D. Haugland and R. Nygaard at UiS (20-30 years ago)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O(MN</a:t>
            </a:r>
            <a:r>
              <a:rPr lang="en-GB" baseline="30000" dirty="0">
                <a:sym typeface="Wingdings" panose="05000000000000000000" pitchFamily="2" charset="2"/>
              </a:rPr>
              <a:t>2</a:t>
            </a:r>
            <a:r>
              <a:rPr lang="en-GB" dirty="0">
                <a:sym typeface="Wingdings" panose="05000000000000000000" pitchFamily="2" charset="2"/>
              </a:rPr>
              <a:t>), N: number of points, M number of lines, </a:t>
            </a:r>
            <a:r>
              <a:rPr lang="en-GB" dirty="0" err="1">
                <a:sym typeface="Wingdings" panose="05000000000000000000" pitchFamily="2" charset="2"/>
              </a:rPr>
              <a:t>NxN</a:t>
            </a:r>
            <a:r>
              <a:rPr lang="en-GB" dirty="0">
                <a:sym typeface="Wingdings" panose="05000000000000000000" pitchFamily="2" charset="2"/>
              </a:rPr>
              <a:t> matrix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AFCCSP (Always forward CCSP)  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New variant proposed by K. Skretting, results presented here 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The restrictions makes it faster and less memory demanding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O(MNK), K max number of points forward, </a:t>
            </a:r>
            <a:r>
              <a:rPr lang="en-GB" dirty="0" err="1">
                <a:sym typeface="Wingdings" panose="05000000000000000000" pitchFamily="2" charset="2"/>
              </a:rPr>
              <a:t>NxK</a:t>
            </a:r>
            <a:r>
              <a:rPr lang="en-GB" dirty="0">
                <a:sym typeface="Wingdings" panose="05000000000000000000" pitchFamily="2" charset="2"/>
              </a:rPr>
              <a:t> matrix</a:t>
            </a:r>
          </a:p>
          <a:p>
            <a:pPr marL="914400" lvl="2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lvl="2"/>
            <a:endParaRPr lang="en-GB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2289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D25D1C-1DD0-22C3-70DE-D0465D43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8C8FFA-B1B8-FF86-5663-ACE4A48E3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Heuristic methods, a lot of methods including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Ramer–Douglas–</a:t>
            </a:r>
            <a:r>
              <a:rPr lang="en-GB" dirty="0" err="1">
                <a:sym typeface="Wingdings" panose="05000000000000000000" pitchFamily="2" charset="2"/>
              </a:rPr>
              <a:t>Peucker</a:t>
            </a:r>
            <a:r>
              <a:rPr lang="en-GB" dirty="0">
                <a:sym typeface="Wingdings" panose="05000000000000000000" pitchFamily="2" charset="2"/>
              </a:rPr>
              <a:t> algorithm (RDP)</a:t>
            </a:r>
          </a:p>
          <a:p>
            <a:r>
              <a:rPr lang="en-GB" dirty="0" err="1">
                <a:sym typeface="Wingdings" panose="05000000000000000000" pitchFamily="2" charset="2"/>
              </a:rPr>
              <a:t>fitMiddle</a:t>
            </a:r>
            <a:r>
              <a:rPr lang="en-GB" dirty="0">
                <a:sym typeface="Wingdings" panose="05000000000000000000" pitchFamily="2" charset="2"/>
              </a:rPr>
              <a:t> (K. Skretting)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In many ways similar to RDP-adjust variant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A knot connecting two line segments can be adjusted to anywhere (“between” the two ends), not restricted to existing point between the two line ends.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With several conditions fulfilled, the knot adjustment is is done in a least-squares-optimal way, minimizing the approximation error, i.e. sum of squared errors (SSE) for all points approximated by the lines.</a:t>
            </a:r>
          </a:p>
          <a:p>
            <a:pPr lvl="1"/>
            <a:r>
              <a:rPr lang="en-GB" dirty="0" err="1">
                <a:sym typeface="Wingdings" panose="05000000000000000000" pitchFamily="2" charset="2"/>
              </a:rPr>
              <a:t>Matlab</a:t>
            </a:r>
            <a:r>
              <a:rPr lang="en-GB" dirty="0">
                <a:sym typeface="Wingdings" panose="05000000000000000000" pitchFamily="2" charset="2"/>
              </a:rPr>
              <a:t> and Python implementations</a:t>
            </a:r>
          </a:p>
          <a:p>
            <a:pPr marL="457200" lvl="1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lvl="2"/>
            <a:endParaRPr lang="en-GB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lvl="2"/>
            <a:endParaRPr lang="en-GB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669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3B0167-D175-9DFE-CACB-24F751EE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additional slides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CB17C1-FCAA-1EC9-AF4D-02B0494E8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following slides may be skipped</a:t>
            </a:r>
          </a:p>
          <a:p>
            <a:r>
              <a:rPr lang="en-GB" dirty="0"/>
              <a:t>Or shown, if more examples or details are wanted</a:t>
            </a:r>
          </a:p>
          <a:p>
            <a:pPr lvl="1"/>
            <a:r>
              <a:rPr lang="en-GB" dirty="0"/>
              <a:t>Either on Australia outline</a:t>
            </a:r>
          </a:p>
          <a:p>
            <a:pPr lvl="1"/>
            <a:r>
              <a:rPr lang="en-GB" dirty="0"/>
              <a:t>Or actual GPX track from </a:t>
            </a:r>
            <a:r>
              <a:rPr lang="en-GB" dirty="0" err="1"/>
              <a:t>Melshei</a:t>
            </a:r>
            <a:endParaRPr lang="en-GB" dirty="0"/>
          </a:p>
          <a:p>
            <a:r>
              <a:rPr lang="en-GB" dirty="0"/>
              <a:t>Perhaps answers to particular questions?</a:t>
            </a:r>
          </a:p>
        </p:txBody>
      </p:sp>
    </p:spTree>
    <p:extLst>
      <p:ext uri="{BB962C8B-B14F-4D97-AF65-F5344CB8AC3E}">
        <p14:creationId xmlns:p14="http://schemas.microsoft.com/office/powerpoint/2010/main" val="3810380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0EE89C-7F36-73C8-9493-9A83655B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2906876" cy="1600200"/>
          </a:xfrm>
        </p:spPr>
        <p:txBody>
          <a:bodyPr anchor="ctr"/>
          <a:lstStyle/>
          <a:p>
            <a:pPr algn="ctr"/>
            <a:r>
              <a:rPr lang="en-GB" dirty="0"/>
              <a:t>Part of Australia north coast</a:t>
            </a:r>
          </a:p>
        </p:txBody>
      </p:sp>
      <p:pic>
        <p:nvPicPr>
          <p:cNvPr id="6" name="Plassholder for innhold 5" descr="Et bilde som inneholder stridsvogn">
            <a:extLst>
              <a:ext uri="{FF2B5EF4-FFF2-40B4-BE49-F238E27FC236}">
                <a16:creationId xmlns:a16="http://schemas.microsoft.com/office/drawing/2014/main" id="{BBCE2B19-1206-6F6C-4E9C-9A0880D71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67" y="987425"/>
            <a:ext cx="6468842" cy="4873625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9F593D9-35E5-E152-8FAC-CFE7D5536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701806" cy="4285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 dots connected by blue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1916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Simple ordering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/>
              <a:t>Blue outline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1141 lines </a:t>
            </a:r>
            <a:br>
              <a:rPr lang="en-GB" dirty="0"/>
            </a:br>
            <a:r>
              <a:rPr lang="en-GB" dirty="0"/>
              <a:t>(1142 points)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2259.6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 always clear: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(294,428) – (293,428) – (293,427) – (292,429) </a:t>
            </a:r>
            <a:br>
              <a:rPr lang="en-GB" dirty="0"/>
            </a:br>
            <a:r>
              <a:rPr lang="en-GB" dirty="0"/>
              <a:t>length is 2+√5=4.236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(294,428) – (293,427) – (293,428) – (292,429) </a:t>
            </a:r>
            <a:br>
              <a:rPr lang="en-GB" dirty="0"/>
            </a:br>
            <a:r>
              <a:rPr lang="en-GB" dirty="0"/>
              <a:t>length is 1+2√2=3.828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72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971A60-DFAC-9E2D-7399-6EBF5730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dirty="0"/>
              <a:t>Reduced to </a:t>
            </a:r>
            <a:br>
              <a:rPr lang="en-GB" dirty="0"/>
            </a:br>
            <a:r>
              <a:rPr lang="en-GB" dirty="0"/>
              <a:t>100 points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6C20AB-3D85-49C5-8E2A-3D77044D4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Ramer–Douglas–</a:t>
            </a:r>
            <a:r>
              <a:rPr lang="en-GB" dirty="0" err="1"/>
              <a:t>Peucker</a:t>
            </a:r>
            <a:r>
              <a:rPr lang="en-GB" dirty="0"/>
              <a:t> algorithm (RDP)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Greedy algorithm, two variants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 lines, from 2 to 100 points, 99 lines: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28 </a:t>
            </a:r>
            <a:r>
              <a:rPr lang="en-GB" dirty="0" err="1"/>
              <a:t>ms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1965.4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2720.9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1.19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Blue lines in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Remove lines, from 1916 to 100 points: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755 </a:t>
            </a:r>
            <a:r>
              <a:rPr lang="en-GB" dirty="0" err="1"/>
              <a:t>ms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1964.2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2348.0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1.11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Green lines in plot</a:t>
            </a:r>
          </a:p>
        </p:txBody>
      </p:sp>
      <p:pic>
        <p:nvPicPr>
          <p:cNvPr id="7" name="Plassholder for innhold 6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A0B30EDC-D8FE-5FAB-09AA-D3C451C5F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55072"/>
            <a:ext cx="6172200" cy="4338331"/>
          </a:xfr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232DC57-7C69-9DBA-A5E2-0929BE00F099}"/>
              </a:ext>
            </a:extLst>
          </p:cNvPr>
          <p:cNvSpPr txBox="1"/>
          <p:nvPr/>
        </p:nvSpPr>
        <p:spPr>
          <a:xfrm>
            <a:off x="433449" y="6246911"/>
            <a:ext cx="2082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This slide may be skipped.</a:t>
            </a:r>
          </a:p>
        </p:txBody>
      </p:sp>
    </p:spTree>
    <p:extLst>
      <p:ext uri="{BB962C8B-B14F-4D97-AF65-F5344CB8AC3E}">
        <p14:creationId xmlns:p14="http://schemas.microsoft.com/office/powerpoint/2010/main" val="3891985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971A60-DFAC-9E2D-7399-6EBF5730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dirty="0"/>
              <a:t>Reduced from 1916 </a:t>
            </a:r>
            <a:br>
              <a:rPr lang="en-GB" dirty="0"/>
            </a:br>
            <a:r>
              <a:rPr lang="en-GB" dirty="0"/>
              <a:t>to 100 points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6C20AB-3D85-49C5-8E2A-3D77044D4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Always Forward Cardinality Constrained Shortest Path (AFCCSP)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AFCCSP is optimal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AFCCSP, 100 points, 99 lines: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68.5 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1942.5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1471.1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0.88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Blue lines in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RDP Remove lines, from 1916 to 100 points: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755 </a:t>
            </a:r>
            <a:r>
              <a:rPr lang="en-GB" dirty="0" err="1"/>
              <a:t>ms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1964.2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2348.0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1.11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Green lines in plot</a:t>
            </a:r>
          </a:p>
        </p:txBody>
      </p:sp>
      <p:pic>
        <p:nvPicPr>
          <p:cNvPr id="7" name="Plassholder for innhold 6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E63863B3-DC56-882E-ADBB-FCC02F8DE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95580"/>
            <a:ext cx="6172200" cy="4457314"/>
          </a:xfr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DB479A7D-27F0-15CA-EB5A-F42DB102BB21}"/>
              </a:ext>
            </a:extLst>
          </p:cNvPr>
          <p:cNvSpPr txBox="1"/>
          <p:nvPr/>
        </p:nvSpPr>
        <p:spPr>
          <a:xfrm>
            <a:off x="433449" y="6246911"/>
            <a:ext cx="2082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This slide may be skipped.</a:t>
            </a:r>
          </a:p>
        </p:txBody>
      </p:sp>
    </p:spTree>
    <p:extLst>
      <p:ext uri="{BB962C8B-B14F-4D97-AF65-F5344CB8AC3E}">
        <p14:creationId xmlns:p14="http://schemas.microsoft.com/office/powerpoint/2010/main" val="1758912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971A60-DFAC-9E2D-7399-6EBF5730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dirty="0"/>
              <a:t>Reduced from 1916 </a:t>
            </a:r>
            <a:br>
              <a:rPr lang="en-GB" dirty="0"/>
            </a:br>
            <a:r>
              <a:rPr lang="en-GB" dirty="0"/>
              <a:t>to 100 points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6C20AB-3D85-49C5-8E2A-3D77044D4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Always Forward Cardinality Constrained Shortest Path (AFCCSP)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AFCCSP is optimal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AFCCSP, 100 points, 99 lines: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68.5 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1942.5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1471.1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0.88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Blue lines in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RDP Remove lines, from 1916 to 100 points: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755 </a:t>
            </a:r>
            <a:r>
              <a:rPr lang="en-GB" dirty="0" err="1"/>
              <a:t>ms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1964.2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2348.0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1.11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Green lines in plot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C31C2465-CFF3-9881-5FEA-93404AFAE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95580"/>
            <a:ext cx="6172200" cy="4457314"/>
          </a:xfrm>
        </p:spPr>
      </p:pic>
      <p:pic>
        <p:nvPicPr>
          <p:cNvPr id="9" name="Plassholder for innhold 7">
            <a:extLst>
              <a:ext uri="{FF2B5EF4-FFF2-40B4-BE49-F238E27FC236}">
                <a16:creationId xmlns:a16="http://schemas.microsoft.com/office/drawing/2014/main" id="{83A61BBE-58F1-9E0A-B287-AB70C4E19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88" y="1347980"/>
            <a:ext cx="6172200" cy="4457314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859B367-7BCA-AC79-35F7-E03493773ADE}"/>
              </a:ext>
            </a:extLst>
          </p:cNvPr>
          <p:cNvSpPr txBox="1"/>
          <p:nvPr/>
        </p:nvSpPr>
        <p:spPr>
          <a:xfrm>
            <a:off x="433449" y="6246911"/>
            <a:ext cx="2082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This slide may be skipped.</a:t>
            </a:r>
          </a:p>
        </p:txBody>
      </p:sp>
    </p:spTree>
    <p:extLst>
      <p:ext uri="{BB962C8B-B14F-4D97-AF65-F5344CB8AC3E}">
        <p14:creationId xmlns:p14="http://schemas.microsoft.com/office/powerpoint/2010/main" val="407216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78969D-D8E3-419C-B15D-03E3D917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The points are assumed to be samples of a curve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36D9A31-AF0C-32ED-AAF8-7D4FEEC7A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curve is given by a set of points in 1D, 2D or M-D</a:t>
            </a:r>
          </a:p>
          <a:p>
            <a:r>
              <a:rPr lang="en-GB" dirty="0"/>
              <a:t>The points may be a set of measurements (samples) at uniform or given times of an continuous signal (curve).</a:t>
            </a:r>
          </a:p>
          <a:p>
            <a:pPr lvl="1"/>
            <a:r>
              <a:rPr lang="en-GB" dirty="0"/>
              <a:t>Example: sampled geographic positions, </a:t>
            </a:r>
            <a:r>
              <a:rPr lang="en-GB" dirty="0" err="1"/>
              <a:t>gpx</a:t>
            </a:r>
            <a:r>
              <a:rPr lang="en-GB" dirty="0"/>
              <a:t>-file as recorded by a training watch or phone application. (</a:t>
            </a:r>
            <a:r>
              <a:rPr lang="en-GB" dirty="0" err="1"/>
              <a:t>x,y,z</a:t>
            </a:r>
            <a:r>
              <a:rPr lang="en-GB" dirty="0"/>
              <a:t>)(t) </a:t>
            </a:r>
          </a:p>
          <a:p>
            <a:r>
              <a:rPr lang="en-GB" dirty="0"/>
              <a:t>The points may also be without ‘time’, simply a set of {(</a:t>
            </a:r>
            <a:r>
              <a:rPr lang="en-GB" dirty="0" err="1"/>
              <a:t>x,y</a:t>
            </a:r>
            <a:r>
              <a:rPr lang="en-GB" dirty="0"/>
              <a:t>,..)} perhaps even without a specific ordering or start.</a:t>
            </a:r>
          </a:p>
          <a:p>
            <a:pPr lvl="1"/>
            <a:r>
              <a:rPr lang="en-GB" dirty="0"/>
              <a:t>Example: a set of image pixels defining the contour or outline of an object</a:t>
            </a:r>
          </a:p>
          <a:p>
            <a:r>
              <a:rPr lang="en-GB" dirty="0"/>
              <a:t>The task is to approximate (use fewer points in representation) of curve, track, path, line(s), contour or outline</a:t>
            </a:r>
          </a:p>
        </p:txBody>
      </p:sp>
    </p:spTree>
    <p:extLst>
      <p:ext uri="{BB962C8B-B14F-4D97-AF65-F5344CB8AC3E}">
        <p14:creationId xmlns:p14="http://schemas.microsoft.com/office/powerpoint/2010/main" val="3974359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971A60-DFAC-9E2D-7399-6EBF5730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dirty="0"/>
              <a:t>Reduced from 1916</a:t>
            </a:r>
            <a:br>
              <a:rPr lang="en-GB" dirty="0"/>
            </a:br>
            <a:r>
              <a:rPr lang="en-GB" dirty="0"/>
              <a:t>to 100 points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6C20AB-3D85-49C5-8E2A-3D77044D4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Always Forward Cardinality Constrained Shortest Path (AFCCSP)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AFCCSP is optimal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AFCCSP, 100 points, 99 lines: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68.5 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1942.5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1471.1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0.88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Blue lines in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RDP Remove lines, from 1916 to 100 points: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755 </a:t>
            </a:r>
            <a:r>
              <a:rPr lang="en-GB" dirty="0" err="1"/>
              <a:t>ms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1964.2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2348.0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1.11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Green lines in plot</a:t>
            </a:r>
          </a:p>
        </p:txBody>
      </p:sp>
      <p:pic>
        <p:nvPicPr>
          <p:cNvPr id="7" name="Plassholder for innhold 6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BC974D84-A460-324B-46A8-F4D29BCEF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95580"/>
            <a:ext cx="6172200" cy="4457314"/>
          </a:xfr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346C8E5-63B4-14F1-761A-290B062C9183}"/>
              </a:ext>
            </a:extLst>
          </p:cNvPr>
          <p:cNvSpPr txBox="1"/>
          <p:nvPr/>
        </p:nvSpPr>
        <p:spPr>
          <a:xfrm>
            <a:off x="433449" y="6246911"/>
            <a:ext cx="2082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This slide may be skipped.</a:t>
            </a:r>
          </a:p>
        </p:txBody>
      </p:sp>
    </p:spTree>
    <p:extLst>
      <p:ext uri="{BB962C8B-B14F-4D97-AF65-F5344CB8AC3E}">
        <p14:creationId xmlns:p14="http://schemas.microsoft.com/office/powerpoint/2010/main" val="4293942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DA443A-628C-36D2-D9CF-666FA62F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2609994" cy="1600200"/>
          </a:xfrm>
        </p:spPr>
        <p:txBody>
          <a:bodyPr anchor="ctr"/>
          <a:lstStyle/>
          <a:p>
            <a:pPr algn="ctr"/>
            <a:r>
              <a:rPr lang="en-GB" dirty="0"/>
              <a:t>Start of track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AC171527-2CB6-F1F9-6E04-151165B96A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 b="2394"/>
          <a:stretch>
            <a:fillRect/>
          </a:stretch>
        </p:blipFill>
        <p:spPr>
          <a:xfrm>
            <a:off x="3919538" y="987425"/>
            <a:ext cx="7435850" cy="4873625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534F75-4130-9EBB-EC00-F04020552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609994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 be problematic in actual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 errors (Magenta)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Up to 100 m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Reduce-algorithm  makes it easier to manually edit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On point every second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Reduced to example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Two points every minute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After reduce (Blue):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And points moved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Or removed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B7668B9-83E4-1801-0343-32AD0155AADB}"/>
              </a:ext>
            </a:extLst>
          </p:cNvPr>
          <p:cNvSpPr txBox="1"/>
          <p:nvPr/>
        </p:nvSpPr>
        <p:spPr>
          <a:xfrm>
            <a:off x="433449" y="6246911"/>
            <a:ext cx="2082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This slide may be skipped.</a:t>
            </a:r>
          </a:p>
        </p:txBody>
      </p:sp>
    </p:spTree>
    <p:extLst>
      <p:ext uri="{BB962C8B-B14F-4D97-AF65-F5344CB8AC3E}">
        <p14:creationId xmlns:p14="http://schemas.microsoft.com/office/powerpoint/2010/main" val="634616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DA443A-628C-36D2-D9CF-666FA62F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457200"/>
            <a:ext cx="2784765" cy="1600200"/>
          </a:xfrm>
        </p:spPr>
        <p:txBody>
          <a:bodyPr anchor="ctr"/>
          <a:lstStyle/>
          <a:p>
            <a:pPr algn="ctr"/>
            <a:r>
              <a:rPr lang="en-GB" dirty="0"/>
              <a:t>Middle of track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534F75-4130-9EBB-EC00-F04020552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018" y="2049462"/>
            <a:ext cx="2609994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Original GPX-track has less errors (Magenta)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After reduce (Blue):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No manual edit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correct?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Path from GPX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Map path, dotted 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Map roads (</a:t>
            </a:r>
            <a:r>
              <a:rPr lang="en-GB" dirty="0" err="1"/>
              <a:t>skogsvei</a:t>
            </a:r>
            <a:r>
              <a:rPr lang="en-GB" dirty="0"/>
              <a:t>), white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Lights (</a:t>
            </a:r>
            <a:r>
              <a:rPr lang="en-GB" dirty="0" err="1"/>
              <a:t>lysmaster</a:t>
            </a:r>
            <a:r>
              <a:rPr lang="en-GB" dirty="0"/>
              <a:t>), black squares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B7668B9-83E4-1801-0343-32AD0155AADB}"/>
              </a:ext>
            </a:extLst>
          </p:cNvPr>
          <p:cNvSpPr txBox="1"/>
          <p:nvPr/>
        </p:nvSpPr>
        <p:spPr>
          <a:xfrm>
            <a:off x="433449" y="6246911"/>
            <a:ext cx="2082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This slide may be skipped.</a:t>
            </a:r>
          </a:p>
        </p:txBody>
      </p:sp>
      <p:pic>
        <p:nvPicPr>
          <p:cNvPr id="13" name="Bilde 12" descr="Et bilde som inneholder tekst, line, skjermbilde, diagram&#10;&#10;Automatisk generert beskrivelse">
            <a:extLst>
              <a:ext uri="{FF2B5EF4-FFF2-40B4-BE49-F238E27FC236}">
                <a16:creationId xmlns:a16="http://schemas.microsoft.com/office/drawing/2014/main" id="{BFE5A995-6C17-D5CE-EC1A-5D8FCC614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35" y="1092045"/>
            <a:ext cx="7200000" cy="2582732"/>
          </a:xfrm>
          <a:prstGeom prst="rect">
            <a:avLst/>
          </a:prstGeom>
        </p:spPr>
      </p:pic>
      <p:pic>
        <p:nvPicPr>
          <p:cNvPr id="15" name="Bilde 14" descr="Et bilde som inneholder tekst, line, skjermbilde, diagram&#10;&#10;Automatisk generert beskrivelse">
            <a:extLst>
              <a:ext uri="{FF2B5EF4-FFF2-40B4-BE49-F238E27FC236}">
                <a16:creationId xmlns:a16="http://schemas.microsoft.com/office/drawing/2014/main" id="{9BD7B888-4341-5984-C3A6-C71415F66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35" y="3734189"/>
            <a:ext cx="7200000" cy="259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12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DA443A-628C-36D2-D9CF-666FA62F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457200"/>
            <a:ext cx="2784765" cy="1600200"/>
          </a:xfrm>
        </p:spPr>
        <p:txBody>
          <a:bodyPr anchor="ctr"/>
          <a:lstStyle/>
          <a:p>
            <a:pPr algn="ctr"/>
            <a:r>
              <a:rPr lang="en-GB" dirty="0"/>
              <a:t>Arial view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534F75-4130-9EBB-EC00-F04020552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018" y="2049462"/>
            <a:ext cx="2609994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 help, but not always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the right, background is arial view (from Google)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Path (</a:t>
            </a:r>
            <a:r>
              <a:rPr lang="en-GB" dirty="0" err="1"/>
              <a:t>lysløype</a:t>
            </a:r>
            <a:r>
              <a:rPr lang="en-GB" dirty="0"/>
              <a:t>) is clearly visible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Also road (</a:t>
            </a:r>
            <a:r>
              <a:rPr lang="en-GB" dirty="0" err="1"/>
              <a:t>skogsvei</a:t>
            </a:r>
            <a:r>
              <a:rPr lang="en-GB" dirty="0"/>
              <a:t>) that cross the path.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Conform that GPX track is good enough for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tell where I have been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Measure distance the reduced path is more correct that the original path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B7668B9-83E4-1801-0343-32AD0155AADB}"/>
              </a:ext>
            </a:extLst>
          </p:cNvPr>
          <p:cNvSpPr txBox="1"/>
          <p:nvPr/>
        </p:nvSpPr>
        <p:spPr>
          <a:xfrm>
            <a:off x="433449" y="6246911"/>
            <a:ext cx="2082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This slide may be skipped.</a:t>
            </a:r>
          </a:p>
        </p:txBody>
      </p:sp>
      <p:pic>
        <p:nvPicPr>
          <p:cNvPr id="6" name="Bilde 5" descr="Et bilde som inneholder skjermbilde, kart&#10;&#10;Automatisk generert beskrivelse">
            <a:extLst>
              <a:ext uri="{FF2B5EF4-FFF2-40B4-BE49-F238E27FC236}">
                <a16:creationId xmlns:a16="http://schemas.microsoft.com/office/drawing/2014/main" id="{EB246F8F-F216-7694-7A63-0DFC064D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40" y="1646124"/>
            <a:ext cx="6935168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45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DA443A-628C-36D2-D9CF-666FA62F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457200"/>
            <a:ext cx="2784765" cy="1600200"/>
          </a:xfrm>
        </p:spPr>
        <p:txBody>
          <a:bodyPr anchor="ctr"/>
          <a:lstStyle/>
          <a:p>
            <a:pPr algn="ctr"/>
            <a:r>
              <a:rPr lang="en-GB" dirty="0"/>
              <a:t>Elevation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534F75-4130-9EBB-EC00-F04020552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018" y="2049462"/>
            <a:ext cx="2609994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Less accurate in GPX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GPX data, error in elevation especially in the beginning.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1640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Total accumulated elevation 227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Total length 2708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After reduce, lookup elevation in </a:t>
            </a:r>
            <a:r>
              <a:rPr lang="en-GB" dirty="0" err="1"/>
              <a:t>Statkart</a:t>
            </a:r>
            <a:r>
              <a:rPr lang="en-GB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47 points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Total accumulated elevation 61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Total length 2443 m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B7668B9-83E4-1801-0343-32AD0155AADB}"/>
              </a:ext>
            </a:extLst>
          </p:cNvPr>
          <p:cNvSpPr txBox="1"/>
          <p:nvPr/>
        </p:nvSpPr>
        <p:spPr>
          <a:xfrm>
            <a:off x="433449" y="6246911"/>
            <a:ext cx="2082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This slide may be skipped.</a:t>
            </a:r>
          </a:p>
        </p:txBody>
      </p:sp>
      <p:pic>
        <p:nvPicPr>
          <p:cNvPr id="7" name="Bilde 6" descr="Et bilde som inneholder tekst, Plottdiagram, line, diagram&#10;&#10;Automatisk generert beskrivelse">
            <a:extLst>
              <a:ext uri="{FF2B5EF4-FFF2-40B4-BE49-F238E27FC236}">
                <a16:creationId xmlns:a16="http://schemas.microsoft.com/office/drawing/2014/main" id="{88D9AE1D-A7B2-2DEA-52C9-46B87D6A8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75" y="223582"/>
            <a:ext cx="7135221" cy="3413996"/>
          </a:xfrm>
          <a:prstGeom prst="rect">
            <a:avLst/>
          </a:prstGeom>
        </p:spPr>
      </p:pic>
      <p:pic>
        <p:nvPicPr>
          <p:cNvPr id="9" name="Bilde 8" descr="Et bilde som inneholder tekst, line, Plottdiagram, diagram&#10;&#10;Automatisk generert beskrivelse">
            <a:extLst>
              <a:ext uri="{FF2B5EF4-FFF2-40B4-BE49-F238E27FC236}">
                <a16:creationId xmlns:a16="http://schemas.microsoft.com/office/drawing/2014/main" id="{02C6C0E9-69E2-F644-5F18-4D445B0FD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93" y="3590856"/>
            <a:ext cx="6573167" cy="31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0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698CFD1-7235-D34B-DA38-ACD1084A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GPX track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5820B1-1053-91FF-8978-02786504C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From Polar Sport Watch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One sample for each second</a:t>
            </a:r>
            <a:br>
              <a:rPr lang="en-US" sz="1700" dirty="0"/>
            </a:br>
            <a:r>
              <a:rPr lang="en-US" sz="1700" dirty="0"/>
              <a:t>(3 hours is 10800 points)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Larger error the first few minutes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Systematic (non-Gaussian) error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More error in elevation (z) than in position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Alternative coordinate systems: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 dirty="0"/>
              <a:t>(</a:t>
            </a:r>
            <a:r>
              <a:rPr lang="en-US" sz="1700" dirty="0" err="1"/>
              <a:t>x,y</a:t>
            </a:r>
            <a:r>
              <a:rPr lang="en-US" sz="1700" dirty="0"/>
              <a:t>)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 dirty="0"/>
              <a:t>(north, east) in UTM zones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 dirty="0"/>
              <a:t>(latitude, longitude)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/>
              <a:t>Part of track on background from Google Map (satellite)</a:t>
            </a:r>
          </a:p>
        </p:txBody>
      </p:sp>
      <p:pic>
        <p:nvPicPr>
          <p:cNvPr id="6" name="Plassholder for innhold 5" descr="Et bilde som inneholder tekst, elektronikk&#10;&#10;Automatisk generert beskrivelse">
            <a:extLst>
              <a:ext uri="{FF2B5EF4-FFF2-40B4-BE49-F238E27FC236}">
                <a16:creationId xmlns:a16="http://schemas.microsoft.com/office/drawing/2014/main" id="{67D794AA-7686-3228-C81A-81DF1C4C7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96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A45FCD-409C-D730-7EE8-56E1C1DE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Reduced track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FA7D58-6813-C3C7-4969-179748461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Original track: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1640 points,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close to 27 minutes,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2.7 km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Reduced track (blue):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47 points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Same time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2.45 km</a:t>
            </a:r>
          </a:p>
        </p:txBody>
      </p:sp>
      <p:pic>
        <p:nvPicPr>
          <p:cNvPr id="6" name="Plassholder for innhold 5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2FE55D1A-B94D-9D45-4234-2AFEEB974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710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A162E9-ADD6-315A-04A6-9ACB26DD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Australia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outline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6AA626A-DD13-05AC-72E7-43EC3475D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Coast outline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/>
              <a:t>Not well defined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/>
              <a:t>Depends on scale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/>
              <a:t>And definition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Here from an example image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1916 points (red dots)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The selected pixels are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/>
              <a:t>Mainland pixels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/>
              <a:t>With a sea neighbor (edge)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 </a:t>
            </a:r>
            <a:r>
              <a:rPr lang="en-US" sz="1500" dirty="0"/>
              <a:t>8-neighborhood connected outline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 </a:t>
            </a:r>
            <a:r>
              <a:rPr lang="en-US" sz="1500" dirty="0"/>
              <a:t>Some challenges</a:t>
            </a:r>
          </a:p>
          <a:p>
            <a:endParaRPr lang="en-US" sz="1700" dirty="0"/>
          </a:p>
        </p:txBody>
      </p:sp>
      <p:pic>
        <p:nvPicPr>
          <p:cNvPr id="6" name="Plassholder for innhold 5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CA66FB56-711C-C2A0-756E-22C5DCB1E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73" y="843533"/>
            <a:ext cx="6813127" cy="52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0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8911E3-114F-3D6F-F28B-23489580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011"/>
            <a:ext cx="2493134" cy="132073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dirty="0"/>
              <a:t>Two parts from the coast of</a:t>
            </a:r>
            <a:br>
              <a:rPr lang="en-GB" dirty="0"/>
            </a:br>
            <a:r>
              <a:rPr lang="en-GB" dirty="0"/>
              <a:t>Australia</a:t>
            </a:r>
          </a:p>
        </p:txBody>
      </p:sp>
      <p:pic>
        <p:nvPicPr>
          <p:cNvPr id="6" name="Plassholder for innhold 5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20C11842-2829-0FEF-DF05-2203FF0C1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33" y="243434"/>
            <a:ext cx="4991218" cy="3422703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083D47C-2A2C-1B6C-B916-683A322B0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93672"/>
            <a:ext cx="2493134" cy="17545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Cape York peninsula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that a loop of outline isn’t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part of south coast</a:t>
            </a:r>
          </a:p>
        </p:txBody>
      </p:sp>
      <p:pic>
        <p:nvPicPr>
          <p:cNvPr id="8" name="Bilde 7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BE4E131C-4B23-997B-8D29-67B9E5A60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33" y="3489553"/>
            <a:ext cx="4991218" cy="342270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6AE9F06-4C13-B541-A301-22A39E0327D9}"/>
              </a:ext>
            </a:extLst>
          </p:cNvPr>
          <p:cNvSpPr txBox="1"/>
          <p:nvPr/>
        </p:nvSpPr>
        <p:spPr>
          <a:xfrm>
            <a:off x="433449" y="6246911"/>
            <a:ext cx="4467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Slide 16 (north coast) may be shown for even more details.</a:t>
            </a:r>
          </a:p>
        </p:txBody>
      </p:sp>
    </p:spTree>
    <p:extLst>
      <p:ext uri="{BB962C8B-B14F-4D97-AF65-F5344CB8AC3E}">
        <p14:creationId xmlns:p14="http://schemas.microsoft.com/office/powerpoint/2010/main" val="187279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971A60-DFAC-9E2D-7399-6EBF5730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9392"/>
            <a:ext cx="3932237" cy="1217221"/>
          </a:xfrm>
        </p:spPr>
        <p:txBody>
          <a:bodyPr anchor="ctr"/>
          <a:lstStyle/>
          <a:p>
            <a:pPr algn="ctr"/>
            <a:r>
              <a:rPr lang="en-GB" dirty="0"/>
              <a:t>Reduced from 1916 </a:t>
            </a:r>
            <a:br>
              <a:rPr lang="en-GB" dirty="0"/>
            </a:br>
            <a:r>
              <a:rPr lang="en-GB" dirty="0"/>
              <a:t>to 100 points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6C20AB-3D85-49C5-8E2A-3D77044D4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Ramer–Douglas–</a:t>
            </a:r>
            <a:r>
              <a:rPr lang="en-GB" dirty="0" err="1"/>
              <a:t>Peucker</a:t>
            </a:r>
            <a:r>
              <a:rPr lang="en-GB" dirty="0"/>
              <a:t> algorithm (RDP)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Greedy algorithm, several variants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Original, select 100 points, 99 lines: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28 </a:t>
            </a:r>
            <a:r>
              <a:rPr lang="en-GB" dirty="0" err="1"/>
              <a:t>ms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1965.4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2720.9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1.19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Blue lines in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Remove until 100 points are left: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755 </a:t>
            </a:r>
            <a:r>
              <a:rPr lang="en-GB" dirty="0" err="1"/>
              <a:t>ms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1964.2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2348.0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1.11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Green lines in plot</a:t>
            </a:r>
          </a:p>
        </p:txBody>
      </p:sp>
      <p:pic>
        <p:nvPicPr>
          <p:cNvPr id="14" name="Plassholder for innhold 13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0319D8E4-05A7-5812-28E8-640F0F6B1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55072"/>
            <a:ext cx="6172200" cy="4338331"/>
          </a:xfrm>
        </p:spPr>
      </p:pic>
    </p:spTree>
    <p:extLst>
      <p:ext uri="{BB962C8B-B14F-4D97-AF65-F5344CB8AC3E}">
        <p14:creationId xmlns:p14="http://schemas.microsoft.com/office/powerpoint/2010/main" val="64594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6C20AB-3D85-49C5-8E2A-3D77044D4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Ramer–Douglas–</a:t>
            </a:r>
            <a:r>
              <a:rPr lang="en-GB" dirty="0" err="1"/>
              <a:t>Peucker</a:t>
            </a:r>
            <a:r>
              <a:rPr lang="en-GB" dirty="0"/>
              <a:t> algorithm (RDP)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Greedy algorithm, two variants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 lines, from 2 to 100 points, 99 lines: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28 </a:t>
            </a:r>
            <a:r>
              <a:rPr lang="en-GB" dirty="0" err="1"/>
              <a:t>ms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1965.4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2720.9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1.19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Blue lines in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Remove lines, from 1916 to 100 points: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755 </a:t>
            </a:r>
            <a:r>
              <a:rPr lang="en-GB" dirty="0" err="1"/>
              <a:t>ms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1964.2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2348.0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1.11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Green lines in plot</a:t>
            </a:r>
          </a:p>
        </p:txBody>
      </p:sp>
      <p:pic>
        <p:nvPicPr>
          <p:cNvPr id="10" name="Plassholder for innhold 9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E5ABCAF1-3638-7C92-0381-F321B06BD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55072"/>
            <a:ext cx="6172200" cy="4338331"/>
          </a:xfr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271ED20E-DA08-C7E3-31E7-0C6AC2F84485}"/>
              </a:ext>
            </a:extLst>
          </p:cNvPr>
          <p:cNvSpPr txBox="1">
            <a:spLocks/>
          </p:cNvSpPr>
          <p:nvPr/>
        </p:nvSpPr>
        <p:spPr>
          <a:xfrm>
            <a:off x="839788" y="629392"/>
            <a:ext cx="3932237" cy="121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/>
              <a:t>Reduced from 1916 </a:t>
            </a:r>
            <a:br>
              <a:rPr lang="en-GB"/>
            </a:br>
            <a:r>
              <a:rPr lang="en-GB"/>
              <a:t>to 100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69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271ED20E-DA08-C7E3-31E7-0C6AC2F84485}"/>
              </a:ext>
            </a:extLst>
          </p:cNvPr>
          <p:cNvSpPr txBox="1">
            <a:spLocks/>
          </p:cNvSpPr>
          <p:nvPr/>
        </p:nvSpPr>
        <p:spPr>
          <a:xfrm>
            <a:off x="839788" y="629392"/>
            <a:ext cx="3932237" cy="121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/>
              <a:t>Reduced from 1916 </a:t>
            </a:r>
            <a:br>
              <a:rPr lang="en-GB"/>
            </a:br>
            <a:r>
              <a:rPr lang="en-GB"/>
              <a:t>to 100 points</a:t>
            </a:r>
            <a:endParaRPr lang="en-GB" dirty="0"/>
          </a:p>
        </p:txBody>
      </p:sp>
      <p:pic>
        <p:nvPicPr>
          <p:cNvPr id="9" name="Plassholder for innhold 8" descr="Et bilde som inneholder tekst, diagram, line, Plottdiagram&#10;&#10;Automatisk generert beskrivelse">
            <a:extLst>
              <a:ext uri="{FF2B5EF4-FFF2-40B4-BE49-F238E27FC236}">
                <a16:creationId xmlns:a16="http://schemas.microsoft.com/office/drawing/2014/main" id="{F33BB29E-3074-CED5-5E0C-7044A2DA1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096487"/>
            <a:ext cx="6172200" cy="4655501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6C20AB-3D85-49C5-8E2A-3D77044D4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920833"/>
            <a:ext cx="4771303" cy="412964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Combined RDP method, </a:t>
            </a:r>
            <a:r>
              <a:rPr lang="en-GB" dirty="0" err="1"/>
              <a:t>s+r+a</a:t>
            </a:r>
            <a:br>
              <a:rPr lang="en-GB" dirty="0"/>
            </a:br>
            <a:r>
              <a:rPr lang="en-GB" dirty="0"/>
              <a:t>Select 200 points</a:t>
            </a:r>
            <a:br>
              <a:rPr lang="en-GB" dirty="0"/>
            </a:br>
            <a:r>
              <a:rPr lang="en-GB" dirty="0"/>
              <a:t>Remove 100 points</a:t>
            </a:r>
            <a:br>
              <a:rPr lang="en-GB" dirty="0"/>
            </a:br>
            <a:r>
              <a:rPr lang="en-GB" dirty="0"/>
              <a:t>Adjust the remaining 100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RDP </a:t>
            </a:r>
            <a:r>
              <a:rPr lang="en-GB" dirty="0" err="1"/>
              <a:t>s+r+a</a:t>
            </a:r>
            <a:r>
              <a:rPr lang="en-GB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907 </a:t>
            </a:r>
            <a:r>
              <a:rPr lang="en-GB" dirty="0" err="1"/>
              <a:t>ms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1937.0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1519.2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0.89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Green lines in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Optimal solution, graph algorithm Always Forward Cardinality Constrained Shortest Path, AFCCSP: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Time: 21 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1946.2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SSE: 1348.0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RMSE: 0.84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Blue lines in plot</a:t>
            </a:r>
          </a:p>
        </p:txBody>
      </p:sp>
    </p:spTree>
    <p:extLst>
      <p:ext uri="{BB962C8B-B14F-4D97-AF65-F5344CB8AC3E}">
        <p14:creationId xmlns:p14="http://schemas.microsoft.com/office/powerpoint/2010/main" val="2826879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4929</TotalTime>
  <Words>1704</Words>
  <Application>Microsoft Office PowerPoint</Application>
  <PresentationFormat>Widescreen</PresentationFormat>
  <Paragraphs>306</Paragraphs>
  <Slides>24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Office-tema</vt:lpstr>
      <vt:lpstr>Some Examples and Results of Point Approximation Algorithms</vt:lpstr>
      <vt:lpstr>The points are assumed to be samples of a curve</vt:lpstr>
      <vt:lpstr>GPX track</vt:lpstr>
      <vt:lpstr>Reduced track</vt:lpstr>
      <vt:lpstr>Australia outline</vt:lpstr>
      <vt:lpstr>Two parts from the coast of Australia</vt:lpstr>
      <vt:lpstr>Reduced from 1916  to 100 points</vt:lpstr>
      <vt:lpstr>PowerPoint-presentasjon</vt:lpstr>
      <vt:lpstr>PowerPoint-presentasjon</vt:lpstr>
      <vt:lpstr>PowerPoint-presentasjon</vt:lpstr>
      <vt:lpstr>Summary of Australia results</vt:lpstr>
      <vt:lpstr>Algorithms</vt:lpstr>
      <vt:lpstr>Algorithms</vt:lpstr>
      <vt:lpstr>Algorithms</vt:lpstr>
      <vt:lpstr>Some additional slides</vt:lpstr>
      <vt:lpstr>Part of Australia north coast</vt:lpstr>
      <vt:lpstr>Reduced to  100 points</vt:lpstr>
      <vt:lpstr>Reduced from 1916  to 100 points</vt:lpstr>
      <vt:lpstr>Reduced from 1916  to 100 points</vt:lpstr>
      <vt:lpstr>Reduced from 1916 to 100 points</vt:lpstr>
      <vt:lpstr>Start of track</vt:lpstr>
      <vt:lpstr>Middle of track</vt:lpstr>
      <vt:lpstr>Arial view</vt:lpstr>
      <vt:lpstr>Elevation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Signal Decomposition based on Block Sparse Approximation</dc:title>
  <dc:creator>Karl Skretting</dc:creator>
  <cp:lastModifiedBy>Karl Skretting</cp:lastModifiedBy>
  <cp:revision>25</cp:revision>
  <dcterms:created xsi:type="dcterms:W3CDTF">2022-04-06T11:10:39Z</dcterms:created>
  <dcterms:modified xsi:type="dcterms:W3CDTF">2023-06-01T08:05:27Z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7fce66-bf2d-46b5-b59a-9f0018501bcd_Enabled">
    <vt:lpwstr>true</vt:lpwstr>
  </property>
  <property fmtid="{D5CDD505-2E9C-101B-9397-08002B2CF9AE}" pid="3" name="MSIP_Label_2b7fce66-bf2d-46b5-b59a-9f0018501bcd_SetDate">
    <vt:lpwstr>2023-04-14T12:48:33Z</vt:lpwstr>
  </property>
  <property fmtid="{D5CDD505-2E9C-101B-9397-08002B2CF9AE}" pid="4" name="MSIP_Label_2b7fce66-bf2d-46b5-b59a-9f0018501bcd_Method">
    <vt:lpwstr>Standard</vt:lpwstr>
  </property>
  <property fmtid="{D5CDD505-2E9C-101B-9397-08002B2CF9AE}" pid="5" name="MSIP_Label_2b7fce66-bf2d-46b5-b59a-9f0018501bcd_Name">
    <vt:lpwstr>s_Intern</vt:lpwstr>
  </property>
  <property fmtid="{D5CDD505-2E9C-101B-9397-08002B2CF9AE}" pid="6" name="MSIP_Label_2b7fce66-bf2d-46b5-b59a-9f0018501bcd_SiteId">
    <vt:lpwstr>f8a213d2-8f6c-400d-9e74-4e8b475316c6</vt:lpwstr>
  </property>
  <property fmtid="{D5CDD505-2E9C-101B-9397-08002B2CF9AE}" pid="7" name="MSIP_Label_2b7fce66-bf2d-46b5-b59a-9f0018501bcd_ActionId">
    <vt:lpwstr>616f0931-3325-45a9-8204-7e96fe5ed0be</vt:lpwstr>
  </property>
  <property fmtid="{D5CDD505-2E9C-101B-9397-08002B2CF9AE}" pid="8" name="MSIP_Label_2b7fce66-bf2d-46b5-b59a-9f0018501bcd_ContentBits">
    <vt:lpwstr>0</vt:lpwstr>
  </property>
</Properties>
</file>